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notesMasterIdLst>
    <p:notesMasterId r:id="rId12"/>
  </p:notesMasterIdLst>
  <p:sldIdLst>
    <p:sldId id="256" r:id="rId5"/>
    <p:sldId id="469" r:id="rId6"/>
    <p:sldId id="455" r:id="rId7"/>
    <p:sldId id="470" r:id="rId8"/>
    <p:sldId id="465" r:id="rId9"/>
    <p:sldId id="464" r:id="rId10"/>
    <p:sldId id="4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B39CB-104B-47AC-9517-366C15CD85D5}" v="1" dt="2020-08-19T17:45:14.797"/>
    <p1510:client id="{BA360EB4-A91C-37EF-06C0-767021F63264}" v="61" dt="2020-08-19T18:19:35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rard, Jonathan M." userId="6eae3c0a-8465-49f8-93c8-3c6744be501a" providerId="ADAL" clId="{49284442-AD63-41AB-95F1-5B71A1F65813}"/>
    <pc:docChg chg="undo custSel delSld modSld">
      <pc:chgData name="Girard, Jonathan M." userId="6eae3c0a-8465-49f8-93c8-3c6744be501a" providerId="ADAL" clId="{49284442-AD63-41AB-95F1-5B71A1F65813}" dt="2020-07-27T15:25:02.437" v="819" actId="2696"/>
      <pc:docMkLst>
        <pc:docMk/>
      </pc:docMkLst>
      <pc:sldChg chg="del">
        <pc:chgData name="Girard, Jonathan M." userId="6eae3c0a-8465-49f8-93c8-3c6744be501a" providerId="ADAL" clId="{49284442-AD63-41AB-95F1-5B71A1F65813}" dt="2020-07-27T15:25:01.070" v="743" actId="2696"/>
        <pc:sldMkLst>
          <pc:docMk/>
          <pc:sldMk cId="556063194" sldId="257"/>
        </pc:sldMkLst>
      </pc:sldChg>
      <pc:sldChg chg="del">
        <pc:chgData name="Girard, Jonathan M." userId="6eae3c0a-8465-49f8-93c8-3c6744be501a" providerId="ADAL" clId="{49284442-AD63-41AB-95F1-5B71A1F65813}" dt="2020-07-27T15:25:01.227" v="754" actId="2696"/>
        <pc:sldMkLst>
          <pc:docMk/>
          <pc:sldMk cId="2979488533" sldId="258"/>
        </pc:sldMkLst>
      </pc:sldChg>
      <pc:sldChg chg="del">
        <pc:chgData name="Girard, Jonathan M." userId="6eae3c0a-8465-49f8-93c8-3c6744be501a" providerId="ADAL" clId="{49284442-AD63-41AB-95F1-5B71A1F65813}" dt="2020-07-27T15:25:01.270" v="756" actId="2696"/>
        <pc:sldMkLst>
          <pc:docMk/>
          <pc:sldMk cId="1606197570" sldId="259"/>
        </pc:sldMkLst>
      </pc:sldChg>
      <pc:sldChg chg="del">
        <pc:chgData name="Girard, Jonathan M." userId="6eae3c0a-8465-49f8-93c8-3c6744be501a" providerId="ADAL" clId="{49284442-AD63-41AB-95F1-5B71A1F65813}" dt="2020-07-27T15:25:01.245" v="755" actId="2696"/>
        <pc:sldMkLst>
          <pc:docMk/>
          <pc:sldMk cId="1371475164" sldId="260"/>
        </pc:sldMkLst>
      </pc:sldChg>
      <pc:sldChg chg="del">
        <pc:chgData name="Girard, Jonathan M." userId="6eae3c0a-8465-49f8-93c8-3c6744be501a" providerId="ADAL" clId="{49284442-AD63-41AB-95F1-5B71A1F65813}" dt="2020-07-27T15:25:01.287" v="757" actId="2696"/>
        <pc:sldMkLst>
          <pc:docMk/>
          <pc:sldMk cId="131233848" sldId="261"/>
        </pc:sldMkLst>
      </pc:sldChg>
      <pc:sldChg chg="del">
        <pc:chgData name="Girard, Jonathan M." userId="6eae3c0a-8465-49f8-93c8-3c6744be501a" providerId="ADAL" clId="{49284442-AD63-41AB-95F1-5B71A1F65813}" dt="2020-07-27T15:25:01.296" v="758" actId="2696"/>
        <pc:sldMkLst>
          <pc:docMk/>
          <pc:sldMk cId="2074447210" sldId="262"/>
        </pc:sldMkLst>
      </pc:sldChg>
      <pc:sldChg chg="del">
        <pc:chgData name="Girard, Jonathan M." userId="6eae3c0a-8465-49f8-93c8-3c6744be501a" providerId="ADAL" clId="{49284442-AD63-41AB-95F1-5B71A1F65813}" dt="2020-07-27T15:25:01.310" v="759" actId="2696"/>
        <pc:sldMkLst>
          <pc:docMk/>
          <pc:sldMk cId="2567807051" sldId="263"/>
        </pc:sldMkLst>
      </pc:sldChg>
      <pc:sldChg chg="del">
        <pc:chgData name="Girard, Jonathan M." userId="6eae3c0a-8465-49f8-93c8-3c6744be501a" providerId="ADAL" clId="{49284442-AD63-41AB-95F1-5B71A1F65813}" dt="2020-07-27T15:25:01.357" v="761" actId="2696"/>
        <pc:sldMkLst>
          <pc:docMk/>
          <pc:sldMk cId="2881969256" sldId="264"/>
        </pc:sldMkLst>
      </pc:sldChg>
      <pc:sldChg chg="del">
        <pc:chgData name="Girard, Jonathan M." userId="6eae3c0a-8465-49f8-93c8-3c6744be501a" providerId="ADAL" clId="{49284442-AD63-41AB-95F1-5B71A1F65813}" dt="2020-07-27T15:25:01.368" v="762" actId="2696"/>
        <pc:sldMkLst>
          <pc:docMk/>
          <pc:sldMk cId="1915894049" sldId="265"/>
        </pc:sldMkLst>
      </pc:sldChg>
      <pc:sldChg chg="del">
        <pc:chgData name="Girard, Jonathan M." userId="6eae3c0a-8465-49f8-93c8-3c6744be501a" providerId="ADAL" clId="{49284442-AD63-41AB-95F1-5B71A1F65813}" dt="2020-07-27T15:25:01.777" v="782" actId="2696"/>
        <pc:sldMkLst>
          <pc:docMk/>
          <pc:sldMk cId="4270943972" sldId="266"/>
        </pc:sldMkLst>
      </pc:sldChg>
      <pc:sldChg chg="del">
        <pc:chgData name="Girard, Jonathan M." userId="6eae3c0a-8465-49f8-93c8-3c6744be501a" providerId="ADAL" clId="{49284442-AD63-41AB-95F1-5B71A1F65813}" dt="2020-07-27T15:25:01.380" v="763" actId="2696"/>
        <pc:sldMkLst>
          <pc:docMk/>
          <pc:sldMk cId="4217985775" sldId="267"/>
        </pc:sldMkLst>
      </pc:sldChg>
      <pc:sldChg chg="del">
        <pc:chgData name="Girard, Jonathan M." userId="6eae3c0a-8465-49f8-93c8-3c6744be501a" providerId="ADAL" clId="{49284442-AD63-41AB-95F1-5B71A1F65813}" dt="2020-07-27T15:25:01.460" v="767" actId="2696"/>
        <pc:sldMkLst>
          <pc:docMk/>
          <pc:sldMk cId="1316450549" sldId="268"/>
        </pc:sldMkLst>
      </pc:sldChg>
      <pc:sldChg chg="del">
        <pc:chgData name="Girard, Jonathan M." userId="6eae3c0a-8465-49f8-93c8-3c6744be501a" providerId="ADAL" clId="{49284442-AD63-41AB-95F1-5B71A1F65813}" dt="2020-07-27T15:25:01.479" v="768" actId="2696"/>
        <pc:sldMkLst>
          <pc:docMk/>
          <pc:sldMk cId="1319679006" sldId="269"/>
        </pc:sldMkLst>
      </pc:sldChg>
      <pc:sldChg chg="del">
        <pc:chgData name="Girard, Jonathan M." userId="6eae3c0a-8465-49f8-93c8-3c6744be501a" providerId="ADAL" clId="{49284442-AD63-41AB-95F1-5B71A1F65813}" dt="2020-07-27T15:25:01.154" v="751" actId="2696"/>
        <pc:sldMkLst>
          <pc:docMk/>
          <pc:sldMk cId="2128216923" sldId="273"/>
        </pc:sldMkLst>
      </pc:sldChg>
      <pc:sldChg chg="del">
        <pc:chgData name="Girard, Jonathan M." userId="6eae3c0a-8465-49f8-93c8-3c6744be501a" providerId="ADAL" clId="{49284442-AD63-41AB-95F1-5B71A1F65813}" dt="2020-07-27T15:25:01.764" v="781" actId="2696"/>
        <pc:sldMkLst>
          <pc:docMk/>
          <pc:sldMk cId="3957132073" sldId="276"/>
        </pc:sldMkLst>
      </pc:sldChg>
      <pc:sldChg chg="del">
        <pc:chgData name="Girard, Jonathan M." userId="6eae3c0a-8465-49f8-93c8-3c6744be501a" providerId="ADAL" clId="{49284442-AD63-41AB-95F1-5B71A1F65813}" dt="2020-07-27T15:25:02.151" v="801" actId="2696"/>
        <pc:sldMkLst>
          <pc:docMk/>
          <pc:sldMk cId="4206621943" sldId="277"/>
        </pc:sldMkLst>
      </pc:sldChg>
      <pc:sldChg chg="del">
        <pc:chgData name="Girard, Jonathan M." userId="6eae3c0a-8465-49f8-93c8-3c6744be501a" providerId="ADAL" clId="{49284442-AD63-41AB-95F1-5B71A1F65813}" dt="2020-07-27T15:25:01.106" v="747" actId="2696"/>
        <pc:sldMkLst>
          <pc:docMk/>
          <pc:sldMk cId="697180143" sldId="279"/>
        </pc:sldMkLst>
      </pc:sldChg>
      <pc:sldChg chg="del">
        <pc:chgData name="Girard, Jonathan M." userId="6eae3c0a-8465-49f8-93c8-3c6744be501a" providerId="ADAL" clId="{49284442-AD63-41AB-95F1-5B71A1F65813}" dt="2020-07-27T15:25:01.095" v="746" actId="2696"/>
        <pc:sldMkLst>
          <pc:docMk/>
          <pc:sldMk cId="3388953343" sldId="281"/>
        </pc:sldMkLst>
      </pc:sldChg>
      <pc:sldChg chg="del">
        <pc:chgData name="Girard, Jonathan M." userId="6eae3c0a-8465-49f8-93c8-3c6744be501a" providerId="ADAL" clId="{49284442-AD63-41AB-95F1-5B71A1F65813}" dt="2020-07-27T15:25:01.115" v="748" actId="2696"/>
        <pc:sldMkLst>
          <pc:docMk/>
          <pc:sldMk cId="4227751688" sldId="282"/>
        </pc:sldMkLst>
      </pc:sldChg>
      <pc:sldChg chg="del">
        <pc:chgData name="Girard, Jonathan M." userId="6eae3c0a-8465-49f8-93c8-3c6744be501a" providerId="ADAL" clId="{49284442-AD63-41AB-95F1-5B71A1F65813}" dt="2020-07-27T15:25:01.125" v="749" actId="2696"/>
        <pc:sldMkLst>
          <pc:docMk/>
          <pc:sldMk cId="620167027" sldId="283"/>
        </pc:sldMkLst>
      </pc:sldChg>
      <pc:sldChg chg="del">
        <pc:chgData name="Girard, Jonathan M." userId="6eae3c0a-8465-49f8-93c8-3c6744be501a" providerId="ADAL" clId="{49284442-AD63-41AB-95F1-5B71A1F65813}" dt="2020-07-27T15:25:01.144" v="750" actId="2696"/>
        <pc:sldMkLst>
          <pc:docMk/>
          <pc:sldMk cId="2692491689" sldId="284"/>
        </pc:sldMkLst>
      </pc:sldChg>
      <pc:sldChg chg="del">
        <pc:chgData name="Girard, Jonathan M." userId="6eae3c0a-8465-49f8-93c8-3c6744be501a" providerId="ADAL" clId="{49284442-AD63-41AB-95F1-5B71A1F65813}" dt="2020-07-27T15:25:01.077" v="744" actId="2696"/>
        <pc:sldMkLst>
          <pc:docMk/>
          <pc:sldMk cId="939201866" sldId="285"/>
        </pc:sldMkLst>
      </pc:sldChg>
      <pc:sldChg chg="del">
        <pc:chgData name="Girard, Jonathan M." userId="6eae3c0a-8465-49f8-93c8-3c6744be501a" providerId="ADAL" clId="{49284442-AD63-41AB-95F1-5B71A1F65813}" dt="2020-07-27T15:25:01.087" v="745" actId="2696"/>
        <pc:sldMkLst>
          <pc:docMk/>
          <pc:sldMk cId="2372975811" sldId="286"/>
        </pc:sldMkLst>
      </pc:sldChg>
      <pc:sldChg chg="del">
        <pc:chgData name="Girard, Jonathan M." userId="6eae3c0a-8465-49f8-93c8-3c6744be501a" providerId="ADAL" clId="{49284442-AD63-41AB-95F1-5B71A1F65813}" dt="2020-07-27T15:25:01.169" v="752" actId="2696"/>
        <pc:sldMkLst>
          <pc:docMk/>
          <pc:sldMk cId="2793963733" sldId="287"/>
        </pc:sldMkLst>
      </pc:sldChg>
      <pc:sldChg chg="del">
        <pc:chgData name="Girard, Jonathan M." userId="6eae3c0a-8465-49f8-93c8-3c6744be501a" providerId="ADAL" clId="{49284442-AD63-41AB-95F1-5B71A1F65813}" dt="2020-07-27T15:25:01.401" v="764" actId="2696"/>
        <pc:sldMkLst>
          <pc:docMk/>
          <pc:sldMk cId="3665920644" sldId="289"/>
        </pc:sldMkLst>
      </pc:sldChg>
      <pc:sldChg chg="del">
        <pc:chgData name="Girard, Jonathan M." userId="6eae3c0a-8465-49f8-93c8-3c6744be501a" providerId="ADAL" clId="{49284442-AD63-41AB-95F1-5B71A1F65813}" dt="2020-07-27T15:25:01.534" v="772" actId="2696"/>
        <pc:sldMkLst>
          <pc:docMk/>
          <pc:sldMk cId="4011022087" sldId="290"/>
        </pc:sldMkLst>
      </pc:sldChg>
      <pc:sldChg chg="del">
        <pc:chgData name="Girard, Jonathan M." userId="6eae3c0a-8465-49f8-93c8-3c6744be501a" providerId="ADAL" clId="{49284442-AD63-41AB-95F1-5B71A1F65813}" dt="2020-07-27T15:25:02.306" v="806" actId="2696"/>
        <pc:sldMkLst>
          <pc:docMk/>
          <pc:sldMk cId="3670379178" sldId="302"/>
        </pc:sldMkLst>
      </pc:sldChg>
      <pc:sldChg chg="del">
        <pc:chgData name="Girard, Jonathan M." userId="6eae3c0a-8465-49f8-93c8-3c6744be501a" providerId="ADAL" clId="{49284442-AD63-41AB-95F1-5B71A1F65813}" dt="2020-07-27T15:25:01.429" v="765" actId="2696"/>
        <pc:sldMkLst>
          <pc:docMk/>
          <pc:sldMk cId="406552628" sldId="313"/>
        </pc:sldMkLst>
      </pc:sldChg>
      <pc:sldChg chg="del">
        <pc:chgData name="Girard, Jonathan M." userId="6eae3c0a-8465-49f8-93c8-3c6744be501a" providerId="ADAL" clId="{49284442-AD63-41AB-95F1-5B71A1F65813}" dt="2020-07-27T15:25:02.284" v="804" actId="2696"/>
        <pc:sldMkLst>
          <pc:docMk/>
          <pc:sldMk cId="3027482513" sldId="320"/>
        </pc:sldMkLst>
      </pc:sldChg>
      <pc:sldChg chg="del">
        <pc:chgData name="Girard, Jonathan M." userId="6eae3c0a-8465-49f8-93c8-3c6744be501a" providerId="ADAL" clId="{49284442-AD63-41AB-95F1-5B71A1F65813}" dt="2020-07-27T15:25:02.293" v="805" actId="2696"/>
        <pc:sldMkLst>
          <pc:docMk/>
          <pc:sldMk cId="1966107658" sldId="321"/>
        </pc:sldMkLst>
      </pc:sldChg>
      <pc:sldChg chg="del">
        <pc:chgData name="Girard, Jonathan M." userId="6eae3c0a-8465-49f8-93c8-3c6744be501a" providerId="ADAL" clId="{49284442-AD63-41AB-95F1-5B71A1F65813}" dt="2020-07-27T15:25:02.354" v="810" actId="2696"/>
        <pc:sldMkLst>
          <pc:docMk/>
          <pc:sldMk cId="1040262623" sldId="346"/>
        </pc:sldMkLst>
      </pc:sldChg>
      <pc:sldChg chg="del">
        <pc:chgData name="Girard, Jonathan M." userId="6eae3c0a-8465-49f8-93c8-3c6744be501a" providerId="ADAL" clId="{49284442-AD63-41AB-95F1-5B71A1F65813}" dt="2020-07-27T15:25:02.318" v="807" actId="2696"/>
        <pc:sldMkLst>
          <pc:docMk/>
          <pc:sldMk cId="2142890726" sldId="347"/>
        </pc:sldMkLst>
      </pc:sldChg>
      <pc:sldChg chg="del">
        <pc:chgData name="Girard, Jonathan M." userId="6eae3c0a-8465-49f8-93c8-3c6744be501a" providerId="ADAL" clId="{49284442-AD63-41AB-95F1-5B71A1F65813}" dt="2020-07-27T15:25:02.363" v="811" actId="2696"/>
        <pc:sldMkLst>
          <pc:docMk/>
          <pc:sldMk cId="4181627047" sldId="348"/>
        </pc:sldMkLst>
      </pc:sldChg>
      <pc:sldChg chg="del">
        <pc:chgData name="Girard, Jonathan M." userId="6eae3c0a-8465-49f8-93c8-3c6744be501a" providerId="ADAL" clId="{49284442-AD63-41AB-95F1-5B71A1F65813}" dt="2020-07-27T15:25:02.342" v="809" actId="2696"/>
        <pc:sldMkLst>
          <pc:docMk/>
          <pc:sldMk cId="158349796" sldId="349"/>
        </pc:sldMkLst>
      </pc:sldChg>
      <pc:sldChg chg="del">
        <pc:chgData name="Girard, Jonathan M." userId="6eae3c0a-8465-49f8-93c8-3c6744be501a" providerId="ADAL" clId="{49284442-AD63-41AB-95F1-5B71A1F65813}" dt="2020-07-27T15:25:02.331" v="808" actId="2696"/>
        <pc:sldMkLst>
          <pc:docMk/>
          <pc:sldMk cId="3878070822" sldId="350"/>
        </pc:sldMkLst>
      </pc:sldChg>
      <pc:sldChg chg="del">
        <pc:chgData name="Girard, Jonathan M." userId="6eae3c0a-8465-49f8-93c8-3c6744be501a" providerId="ADAL" clId="{49284442-AD63-41AB-95F1-5B71A1F65813}" dt="2020-07-27T15:25:02.375" v="813" actId="2696"/>
        <pc:sldMkLst>
          <pc:docMk/>
          <pc:sldMk cId="3955087884" sldId="351"/>
        </pc:sldMkLst>
      </pc:sldChg>
      <pc:sldChg chg="del">
        <pc:chgData name="Girard, Jonathan M." userId="6eae3c0a-8465-49f8-93c8-3c6744be501a" providerId="ADAL" clId="{49284442-AD63-41AB-95F1-5B71A1F65813}" dt="2020-07-27T15:25:02.382" v="814" actId="2696"/>
        <pc:sldMkLst>
          <pc:docMk/>
          <pc:sldMk cId="2324133154" sldId="352"/>
        </pc:sldMkLst>
      </pc:sldChg>
      <pc:sldChg chg="del">
        <pc:chgData name="Girard, Jonathan M." userId="6eae3c0a-8465-49f8-93c8-3c6744be501a" providerId="ADAL" clId="{49284442-AD63-41AB-95F1-5B71A1F65813}" dt="2020-07-27T15:25:01.818" v="785" actId="2696"/>
        <pc:sldMkLst>
          <pc:docMk/>
          <pc:sldMk cId="2789872236" sldId="353"/>
        </pc:sldMkLst>
      </pc:sldChg>
      <pc:sldChg chg="del">
        <pc:chgData name="Girard, Jonathan M." userId="6eae3c0a-8465-49f8-93c8-3c6744be501a" providerId="ADAL" clId="{49284442-AD63-41AB-95F1-5B71A1F65813}" dt="2020-07-27T15:25:02.405" v="816" actId="2696"/>
        <pc:sldMkLst>
          <pc:docMk/>
          <pc:sldMk cId="1970373172" sldId="354"/>
        </pc:sldMkLst>
      </pc:sldChg>
      <pc:sldChg chg="del">
        <pc:chgData name="Girard, Jonathan M." userId="6eae3c0a-8465-49f8-93c8-3c6744be501a" providerId="ADAL" clId="{49284442-AD63-41AB-95F1-5B71A1F65813}" dt="2020-07-27T15:25:02.414" v="817" actId="2696"/>
        <pc:sldMkLst>
          <pc:docMk/>
          <pc:sldMk cId="902778187" sldId="355"/>
        </pc:sldMkLst>
      </pc:sldChg>
      <pc:sldChg chg="del">
        <pc:chgData name="Girard, Jonathan M." userId="6eae3c0a-8465-49f8-93c8-3c6744be501a" providerId="ADAL" clId="{49284442-AD63-41AB-95F1-5B71A1F65813}" dt="2020-07-27T15:25:02.423" v="818" actId="2696"/>
        <pc:sldMkLst>
          <pc:docMk/>
          <pc:sldMk cId="4250352243" sldId="356"/>
        </pc:sldMkLst>
      </pc:sldChg>
      <pc:sldChg chg="del">
        <pc:chgData name="Girard, Jonathan M." userId="6eae3c0a-8465-49f8-93c8-3c6744be501a" providerId="ADAL" clId="{49284442-AD63-41AB-95F1-5B71A1F65813}" dt="2020-07-27T15:25:01.804" v="784" actId="2696"/>
        <pc:sldMkLst>
          <pc:docMk/>
          <pc:sldMk cId="3222602758" sldId="361"/>
        </pc:sldMkLst>
      </pc:sldChg>
      <pc:sldChg chg="del">
        <pc:chgData name="Girard, Jonathan M." userId="6eae3c0a-8465-49f8-93c8-3c6744be501a" providerId="ADAL" clId="{49284442-AD63-41AB-95F1-5B71A1F65813}" dt="2020-07-27T15:25:01.870" v="789" actId="2696"/>
        <pc:sldMkLst>
          <pc:docMk/>
          <pc:sldMk cId="568008236" sldId="365"/>
        </pc:sldMkLst>
      </pc:sldChg>
      <pc:sldChg chg="del">
        <pc:chgData name="Girard, Jonathan M." userId="6eae3c0a-8465-49f8-93c8-3c6744be501a" providerId="ADAL" clId="{49284442-AD63-41AB-95F1-5B71A1F65813}" dt="2020-07-27T15:25:01.440" v="766" actId="2696"/>
        <pc:sldMkLst>
          <pc:docMk/>
          <pc:sldMk cId="2538898487" sldId="387"/>
        </pc:sldMkLst>
      </pc:sldChg>
      <pc:sldChg chg="del">
        <pc:chgData name="Girard, Jonathan M." userId="6eae3c0a-8465-49f8-93c8-3c6744be501a" providerId="ADAL" clId="{49284442-AD63-41AB-95F1-5B71A1F65813}" dt="2020-07-27T15:25:01.506" v="769" actId="2696"/>
        <pc:sldMkLst>
          <pc:docMk/>
          <pc:sldMk cId="3526880780" sldId="389"/>
        </pc:sldMkLst>
      </pc:sldChg>
      <pc:sldChg chg="del">
        <pc:chgData name="Girard, Jonathan M." userId="6eae3c0a-8465-49f8-93c8-3c6744be501a" providerId="ADAL" clId="{49284442-AD63-41AB-95F1-5B71A1F65813}" dt="2020-07-27T15:25:01.513" v="770" actId="2696"/>
        <pc:sldMkLst>
          <pc:docMk/>
          <pc:sldMk cId="3332292601" sldId="390"/>
        </pc:sldMkLst>
      </pc:sldChg>
      <pc:sldChg chg="del">
        <pc:chgData name="Girard, Jonathan M." userId="6eae3c0a-8465-49f8-93c8-3c6744be501a" providerId="ADAL" clId="{49284442-AD63-41AB-95F1-5B71A1F65813}" dt="2020-07-27T15:25:01.523" v="771" actId="2696"/>
        <pc:sldMkLst>
          <pc:docMk/>
          <pc:sldMk cId="3171036053" sldId="392"/>
        </pc:sldMkLst>
      </pc:sldChg>
      <pc:sldChg chg="del">
        <pc:chgData name="Girard, Jonathan M." userId="6eae3c0a-8465-49f8-93c8-3c6744be501a" providerId="ADAL" clId="{49284442-AD63-41AB-95F1-5B71A1F65813}" dt="2020-07-27T15:25:01.642" v="774" actId="2696"/>
        <pc:sldMkLst>
          <pc:docMk/>
          <pc:sldMk cId="51181189" sldId="393"/>
        </pc:sldMkLst>
      </pc:sldChg>
      <pc:sldChg chg="del">
        <pc:chgData name="Girard, Jonathan M." userId="6eae3c0a-8465-49f8-93c8-3c6744be501a" providerId="ADAL" clId="{49284442-AD63-41AB-95F1-5B71A1F65813}" dt="2020-07-27T15:25:01.557" v="773" actId="2696"/>
        <pc:sldMkLst>
          <pc:docMk/>
          <pc:sldMk cId="4194410428" sldId="396"/>
        </pc:sldMkLst>
      </pc:sldChg>
      <pc:sldChg chg="del">
        <pc:chgData name="Girard, Jonathan M." userId="6eae3c0a-8465-49f8-93c8-3c6744be501a" providerId="ADAL" clId="{49284442-AD63-41AB-95F1-5B71A1F65813}" dt="2020-07-27T15:25:01.661" v="775" actId="2696"/>
        <pc:sldMkLst>
          <pc:docMk/>
          <pc:sldMk cId="3902024721" sldId="398"/>
        </pc:sldMkLst>
      </pc:sldChg>
      <pc:sldChg chg="del">
        <pc:chgData name="Girard, Jonathan M." userId="6eae3c0a-8465-49f8-93c8-3c6744be501a" providerId="ADAL" clId="{49284442-AD63-41AB-95F1-5B71A1F65813}" dt="2020-07-27T15:25:01.671" v="776" actId="2696"/>
        <pc:sldMkLst>
          <pc:docMk/>
          <pc:sldMk cId="958935538" sldId="399"/>
        </pc:sldMkLst>
      </pc:sldChg>
      <pc:sldChg chg="del">
        <pc:chgData name="Girard, Jonathan M." userId="6eae3c0a-8465-49f8-93c8-3c6744be501a" providerId="ADAL" clId="{49284442-AD63-41AB-95F1-5B71A1F65813}" dt="2020-07-27T15:25:01.212" v="753" actId="2696"/>
        <pc:sldMkLst>
          <pc:docMk/>
          <pc:sldMk cId="3480698139" sldId="400"/>
        </pc:sldMkLst>
      </pc:sldChg>
      <pc:sldChg chg="del">
        <pc:chgData name="Girard, Jonathan M." userId="6eae3c0a-8465-49f8-93c8-3c6744be501a" providerId="ADAL" clId="{49284442-AD63-41AB-95F1-5B71A1F65813}" dt="2020-07-27T15:25:01.342" v="760" actId="2696"/>
        <pc:sldMkLst>
          <pc:docMk/>
          <pc:sldMk cId="37337611" sldId="401"/>
        </pc:sldMkLst>
      </pc:sldChg>
      <pc:sldChg chg="del">
        <pc:chgData name="Girard, Jonathan M." userId="6eae3c0a-8465-49f8-93c8-3c6744be501a" providerId="ADAL" clId="{49284442-AD63-41AB-95F1-5B71A1F65813}" dt="2020-07-27T15:25:01.893" v="791" actId="2696"/>
        <pc:sldMkLst>
          <pc:docMk/>
          <pc:sldMk cId="116507981" sldId="405"/>
        </pc:sldMkLst>
      </pc:sldChg>
      <pc:sldChg chg="del">
        <pc:chgData name="Girard, Jonathan M." userId="6eae3c0a-8465-49f8-93c8-3c6744be501a" providerId="ADAL" clId="{49284442-AD63-41AB-95F1-5B71A1F65813}" dt="2020-07-27T15:25:01.907" v="792" actId="2696"/>
        <pc:sldMkLst>
          <pc:docMk/>
          <pc:sldMk cId="2169490570" sldId="406"/>
        </pc:sldMkLst>
      </pc:sldChg>
      <pc:sldChg chg="del">
        <pc:chgData name="Girard, Jonathan M." userId="6eae3c0a-8465-49f8-93c8-3c6744be501a" providerId="ADAL" clId="{49284442-AD63-41AB-95F1-5B71A1F65813}" dt="2020-07-27T15:25:01.920" v="793" actId="2696"/>
        <pc:sldMkLst>
          <pc:docMk/>
          <pc:sldMk cId="2310787804" sldId="407"/>
        </pc:sldMkLst>
      </pc:sldChg>
      <pc:sldChg chg="del">
        <pc:chgData name="Girard, Jonathan M." userId="6eae3c0a-8465-49f8-93c8-3c6744be501a" providerId="ADAL" clId="{49284442-AD63-41AB-95F1-5B71A1F65813}" dt="2020-07-27T15:25:01.932" v="794" actId="2696"/>
        <pc:sldMkLst>
          <pc:docMk/>
          <pc:sldMk cId="1363087523" sldId="408"/>
        </pc:sldMkLst>
      </pc:sldChg>
      <pc:sldChg chg="del">
        <pc:chgData name="Girard, Jonathan M." userId="6eae3c0a-8465-49f8-93c8-3c6744be501a" providerId="ADAL" clId="{49284442-AD63-41AB-95F1-5B71A1F65813}" dt="2020-07-27T15:25:01.948" v="795" actId="2696"/>
        <pc:sldMkLst>
          <pc:docMk/>
          <pc:sldMk cId="1415418678" sldId="409"/>
        </pc:sldMkLst>
      </pc:sldChg>
      <pc:sldChg chg="del">
        <pc:chgData name="Girard, Jonathan M." userId="6eae3c0a-8465-49f8-93c8-3c6744be501a" providerId="ADAL" clId="{49284442-AD63-41AB-95F1-5B71A1F65813}" dt="2020-07-27T15:25:01.686" v="777" actId="2696"/>
        <pc:sldMkLst>
          <pc:docMk/>
          <pc:sldMk cId="4065040972" sldId="410"/>
        </pc:sldMkLst>
      </pc:sldChg>
      <pc:sldChg chg="del">
        <pc:chgData name="Girard, Jonathan M." userId="6eae3c0a-8465-49f8-93c8-3c6744be501a" providerId="ADAL" clId="{49284442-AD63-41AB-95F1-5B71A1F65813}" dt="2020-07-27T15:25:02.061" v="798" actId="2696"/>
        <pc:sldMkLst>
          <pc:docMk/>
          <pc:sldMk cId="2236999079" sldId="440"/>
        </pc:sldMkLst>
      </pc:sldChg>
      <pc:sldChg chg="del">
        <pc:chgData name="Girard, Jonathan M." userId="6eae3c0a-8465-49f8-93c8-3c6744be501a" providerId="ADAL" clId="{49284442-AD63-41AB-95F1-5B71A1F65813}" dt="2020-07-27T15:25:02.136" v="800" actId="2696"/>
        <pc:sldMkLst>
          <pc:docMk/>
          <pc:sldMk cId="170622413" sldId="441"/>
        </pc:sldMkLst>
      </pc:sldChg>
      <pc:sldChg chg="del">
        <pc:chgData name="Girard, Jonathan M." userId="6eae3c0a-8465-49f8-93c8-3c6744be501a" providerId="ADAL" clId="{49284442-AD63-41AB-95F1-5B71A1F65813}" dt="2020-07-27T15:25:02.074" v="799" actId="2696"/>
        <pc:sldMkLst>
          <pc:docMk/>
          <pc:sldMk cId="746204967" sldId="442"/>
        </pc:sldMkLst>
      </pc:sldChg>
      <pc:sldChg chg="del">
        <pc:chgData name="Girard, Jonathan M." userId="6eae3c0a-8465-49f8-93c8-3c6744be501a" providerId="ADAL" clId="{49284442-AD63-41AB-95F1-5B71A1F65813}" dt="2020-07-27T15:25:01.791" v="783" actId="2696"/>
        <pc:sldMkLst>
          <pc:docMk/>
          <pc:sldMk cId="572043374" sldId="443"/>
        </pc:sldMkLst>
      </pc:sldChg>
      <pc:sldChg chg="del">
        <pc:chgData name="Girard, Jonathan M." userId="6eae3c0a-8465-49f8-93c8-3c6744be501a" providerId="ADAL" clId="{49284442-AD63-41AB-95F1-5B71A1F65813}" dt="2020-07-27T15:25:01.841" v="786" actId="2696"/>
        <pc:sldMkLst>
          <pc:docMk/>
          <pc:sldMk cId="3554733938" sldId="444"/>
        </pc:sldMkLst>
      </pc:sldChg>
      <pc:sldChg chg="del">
        <pc:chgData name="Girard, Jonathan M." userId="6eae3c0a-8465-49f8-93c8-3c6744be501a" providerId="ADAL" clId="{49284442-AD63-41AB-95F1-5B71A1F65813}" dt="2020-07-27T15:25:01.855" v="787" actId="2696"/>
        <pc:sldMkLst>
          <pc:docMk/>
          <pc:sldMk cId="1791766940" sldId="445"/>
        </pc:sldMkLst>
      </pc:sldChg>
      <pc:sldChg chg="del">
        <pc:chgData name="Girard, Jonathan M." userId="6eae3c0a-8465-49f8-93c8-3c6744be501a" providerId="ADAL" clId="{49284442-AD63-41AB-95F1-5B71A1F65813}" dt="2020-07-27T15:25:01.879" v="790" actId="2696"/>
        <pc:sldMkLst>
          <pc:docMk/>
          <pc:sldMk cId="2585770106" sldId="446"/>
        </pc:sldMkLst>
      </pc:sldChg>
      <pc:sldChg chg="del">
        <pc:chgData name="Girard, Jonathan M." userId="6eae3c0a-8465-49f8-93c8-3c6744be501a" providerId="ADAL" clId="{49284442-AD63-41AB-95F1-5B71A1F65813}" dt="2020-07-27T15:25:02.393" v="815" actId="2696"/>
        <pc:sldMkLst>
          <pc:docMk/>
          <pc:sldMk cId="247455886" sldId="447"/>
        </pc:sldMkLst>
      </pc:sldChg>
      <pc:sldChg chg="del">
        <pc:chgData name="Girard, Jonathan M." userId="6eae3c0a-8465-49f8-93c8-3c6744be501a" providerId="ADAL" clId="{49284442-AD63-41AB-95F1-5B71A1F65813}" dt="2020-07-27T15:25:01.696" v="778" actId="2696"/>
        <pc:sldMkLst>
          <pc:docMk/>
          <pc:sldMk cId="1874651826" sldId="448"/>
        </pc:sldMkLst>
      </pc:sldChg>
      <pc:sldChg chg="del">
        <pc:chgData name="Girard, Jonathan M." userId="6eae3c0a-8465-49f8-93c8-3c6744be501a" providerId="ADAL" clId="{49284442-AD63-41AB-95F1-5B71A1F65813}" dt="2020-07-27T15:25:01.749" v="780" actId="2696"/>
        <pc:sldMkLst>
          <pc:docMk/>
          <pc:sldMk cId="3589434460" sldId="449"/>
        </pc:sldMkLst>
      </pc:sldChg>
      <pc:sldChg chg="del">
        <pc:chgData name="Girard, Jonathan M." userId="6eae3c0a-8465-49f8-93c8-3c6744be501a" providerId="ADAL" clId="{49284442-AD63-41AB-95F1-5B71A1F65813}" dt="2020-07-27T15:25:01.730" v="779" actId="2696"/>
        <pc:sldMkLst>
          <pc:docMk/>
          <pc:sldMk cId="2275320994" sldId="450"/>
        </pc:sldMkLst>
      </pc:sldChg>
      <pc:sldChg chg="del">
        <pc:chgData name="Girard, Jonathan M." userId="6eae3c0a-8465-49f8-93c8-3c6744be501a" providerId="ADAL" clId="{49284442-AD63-41AB-95F1-5B71A1F65813}" dt="2020-07-27T15:25:01.957" v="796" actId="2696"/>
        <pc:sldMkLst>
          <pc:docMk/>
          <pc:sldMk cId="2032566309" sldId="451"/>
        </pc:sldMkLst>
      </pc:sldChg>
      <pc:sldChg chg="del">
        <pc:chgData name="Girard, Jonathan M." userId="6eae3c0a-8465-49f8-93c8-3c6744be501a" providerId="ADAL" clId="{49284442-AD63-41AB-95F1-5B71A1F65813}" dt="2020-07-27T15:25:01.975" v="797" actId="2696"/>
        <pc:sldMkLst>
          <pc:docMk/>
          <pc:sldMk cId="349748038" sldId="452"/>
        </pc:sldMkLst>
      </pc:sldChg>
      <pc:sldChg chg="del">
        <pc:chgData name="Girard, Jonathan M." userId="6eae3c0a-8465-49f8-93c8-3c6744be501a" providerId="ADAL" clId="{49284442-AD63-41AB-95F1-5B71A1F65813}" dt="2020-07-27T15:25:02.158" v="802" actId="2696"/>
        <pc:sldMkLst>
          <pc:docMk/>
          <pc:sldMk cId="2286333770" sldId="453"/>
        </pc:sldMkLst>
      </pc:sldChg>
      <pc:sldChg chg="del">
        <pc:chgData name="Girard, Jonathan M." userId="6eae3c0a-8465-49f8-93c8-3c6744be501a" providerId="ADAL" clId="{49284442-AD63-41AB-95F1-5B71A1F65813}" dt="2020-07-27T15:25:02.181" v="803" actId="2696"/>
        <pc:sldMkLst>
          <pc:docMk/>
          <pc:sldMk cId="2851945158" sldId="454"/>
        </pc:sldMkLst>
      </pc:sldChg>
      <pc:sldChg chg="del">
        <pc:chgData name="Girard, Jonathan M." userId="6eae3c0a-8465-49f8-93c8-3c6744be501a" providerId="ADAL" clId="{49284442-AD63-41AB-95F1-5B71A1F65813}" dt="2020-07-27T15:25:01.054" v="742" actId="2696"/>
        <pc:sldMkLst>
          <pc:docMk/>
          <pc:sldMk cId="380895446" sldId="457"/>
        </pc:sldMkLst>
      </pc:sldChg>
      <pc:sldChg chg="modSp">
        <pc:chgData name="Girard, Jonathan M." userId="6eae3c0a-8465-49f8-93c8-3c6744be501a" providerId="ADAL" clId="{49284442-AD63-41AB-95F1-5B71A1F65813}" dt="2020-07-27T15:19:57.456" v="373" actId="20577"/>
        <pc:sldMkLst>
          <pc:docMk/>
          <pc:sldMk cId="3229238863" sldId="464"/>
        </pc:sldMkLst>
        <pc:spChg chg="mod">
          <ac:chgData name="Girard, Jonathan M." userId="6eae3c0a-8465-49f8-93c8-3c6744be501a" providerId="ADAL" clId="{49284442-AD63-41AB-95F1-5B71A1F65813}" dt="2020-07-27T15:19:57.456" v="373" actId="20577"/>
          <ac:spMkLst>
            <pc:docMk/>
            <pc:sldMk cId="3229238863" sldId="464"/>
            <ac:spMk id="4" creationId="{E8BD42F1-5DC8-4487-BBD4-CFF6FB1949E1}"/>
          </ac:spMkLst>
        </pc:spChg>
        <pc:spChg chg="mod">
          <ac:chgData name="Girard, Jonathan M." userId="6eae3c0a-8465-49f8-93c8-3c6744be501a" providerId="ADAL" clId="{49284442-AD63-41AB-95F1-5B71A1F65813}" dt="2020-07-27T15:17:00.766" v="171" actId="20577"/>
          <ac:spMkLst>
            <pc:docMk/>
            <pc:sldMk cId="3229238863" sldId="464"/>
            <ac:spMk id="6" creationId="{6FDC3432-D219-4061-8C1A-7AA5653B4AF1}"/>
          </ac:spMkLst>
        </pc:spChg>
      </pc:sldChg>
      <pc:sldChg chg="modSp">
        <pc:chgData name="Girard, Jonathan M." userId="6eae3c0a-8465-49f8-93c8-3c6744be501a" providerId="ADAL" clId="{49284442-AD63-41AB-95F1-5B71A1F65813}" dt="2020-07-27T15:19:48.175" v="361" actId="20577"/>
        <pc:sldMkLst>
          <pc:docMk/>
          <pc:sldMk cId="1480658415" sldId="465"/>
        </pc:sldMkLst>
        <pc:spChg chg="mod">
          <ac:chgData name="Girard, Jonathan M." userId="6eae3c0a-8465-49f8-93c8-3c6744be501a" providerId="ADAL" clId="{49284442-AD63-41AB-95F1-5B71A1F65813}" dt="2020-07-27T15:19:30.027" v="301" actId="27636"/>
          <ac:spMkLst>
            <pc:docMk/>
            <pc:sldMk cId="1480658415" sldId="465"/>
            <ac:spMk id="4" creationId="{E8BD42F1-5DC8-4487-BBD4-CFF6FB1949E1}"/>
          </ac:spMkLst>
        </pc:spChg>
        <pc:spChg chg="mod">
          <ac:chgData name="Girard, Jonathan M." userId="6eae3c0a-8465-49f8-93c8-3c6744be501a" providerId="ADAL" clId="{49284442-AD63-41AB-95F1-5B71A1F65813}" dt="2020-07-27T15:19:48.175" v="361" actId="20577"/>
          <ac:spMkLst>
            <pc:docMk/>
            <pc:sldMk cId="1480658415" sldId="465"/>
            <ac:spMk id="6" creationId="{6FDC3432-D219-4061-8C1A-7AA5653B4AF1}"/>
          </ac:spMkLst>
        </pc:spChg>
      </pc:sldChg>
      <pc:sldChg chg="modSp">
        <pc:chgData name="Girard, Jonathan M." userId="6eae3c0a-8465-49f8-93c8-3c6744be501a" providerId="ADAL" clId="{49284442-AD63-41AB-95F1-5B71A1F65813}" dt="2020-07-27T15:24:38.086" v="741" actId="20577"/>
        <pc:sldMkLst>
          <pc:docMk/>
          <pc:sldMk cId="3563286466" sldId="466"/>
        </pc:sldMkLst>
        <pc:spChg chg="mod">
          <ac:chgData name="Girard, Jonathan M." userId="6eae3c0a-8465-49f8-93c8-3c6744be501a" providerId="ADAL" clId="{49284442-AD63-41AB-95F1-5B71A1F65813}" dt="2020-07-27T15:24:38.086" v="741" actId="20577"/>
          <ac:spMkLst>
            <pc:docMk/>
            <pc:sldMk cId="3563286466" sldId="466"/>
            <ac:spMk id="3" creationId="{091F431B-A504-4D45-80A2-05AFD6BDC483}"/>
          </ac:spMkLst>
        </pc:spChg>
      </pc:sldChg>
      <pc:sldChg chg="del">
        <pc:chgData name="Girard, Jonathan M." userId="6eae3c0a-8465-49f8-93c8-3c6744be501a" providerId="ADAL" clId="{49284442-AD63-41AB-95F1-5B71A1F65813}" dt="2020-07-27T15:25:02.437" v="819" actId="2696"/>
        <pc:sldMkLst>
          <pc:docMk/>
          <pc:sldMk cId="114342796" sldId="469"/>
        </pc:sldMkLst>
      </pc:sldChg>
      <pc:sldMasterChg chg="delSldLayout">
        <pc:chgData name="Girard, Jonathan M." userId="6eae3c0a-8465-49f8-93c8-3c6744be501a" providerId="ADAL" clId="{49284442-AD63-41AB-95F1-5B71A1F65813}" dt="2020-07-27T15:25:02.364" v="812" actId="2696"/>
        <pc:sldMasterMkLst>
          <pc:docMk/>
          <pc:sldMasterMk cId="897838463" sldId="2147483660"/>
        </pc:sldMasterMkLst>
        <pc:sldLayoutChg chg="del">
          <pc:chgData name="Girard, Jonathan M." userId="6eae3c0a-8465-49f8-93c8-3c6744be501a" providerId="ADAL" clId="{49284442-AD63-41AB-95F1-5B71A1F65813}" dt="2020-07-27T15:25:02.364" v="812" actId="2696"/>
          <pc:sldLayoutMkLst>
            <pc:docMk/>
            <pc:sldMasterMk cId="897838463" sldId="2147483660"/>
            <pc:sldLayoutMk cId="433815717" sldId="2147483672"/>
          </pc:sldLayoutMkLst>
        </pc:sldLayoutChg>
        <pc:sldLayoutChg chg="del">
          <pc:chgData name="Girard, Jonathan M." userId="6eae3c0a-8465-49f8-93c8-3c6744be501a" providerId="ADAL" clId="{49284442-AD63-41AB-95F1-5B71A1F65813}" dt="2020-07-27T15:25:01.857" v="788" actId="2696"/>
          <pc:sldLayoutMkLst>
            <pc:docMk/>
            <pc:sldMasterMk cId="897838463" sldId="2147483660"/>
            <pc:sldLayoutMk cId="3965708693" sldId="2147483677"/>
          </pc:sldLayoutMkLst>
        </pc:sldLayoutChg>
      </pc:sldMasterChg>
    </pc:docChg>
  </pc:docChgLst>
  <pc:docChgLst>
    <pc:chgData name="Sewards, Shannon" userId="45db3604-41ba-4dc1-826d-0214f6dade2c" providerId="ADAL" clId="{0DBB39CB-104B-47AC-9517-366C15CD85D5}"/>
    <pc:docChg chg="custSel addSld delSld modSld">
      <pc:chgData name="Sewards, Shannon" userId="45db3604-41ba-4dc1-826d-0214f6dade2c" providerId="ADAL" clId="{0DBB39CB-104B-47AC-9517-366C15CD85D5}" dt="2020-08-19T17:45:36.232" v="84" actId="20577"/>
      <pc:docMkLst>
        <pc:docMk/>
      </pc:docMkLst>
      <pc:sldChg chg="addSp delSp modSp">
        <pc:chgData name="Sewards, Shannon" userId="45db3604-41ba-4dc1-826d-0214f6dade2c" providerId="ADAL" clId="{0DBB39CB-104B-47AC-9517-366C15CD85D5}" dt="2020-08-19T17:44:36.631" v="9" actId="478"/>
        <pc:sldMkLst>
          <pc:docMk/>
          <pc:sldMk cId="657122880" sldId="455"/>
        </pc:sldMkLst>
        <pc:spChg chg="del">
          <ac:chgData name="Sewards, Shannon" userId="45db3604-41ba-4dc1-826d-0214f6dade2c" providerId="ADAL" clId="{0DBB39CB-104B-47AC-9517-366C15CD85D5}" dt="2020-08-19T17:44:28.196" v="6" actId="478"/>
          <ac:spMkLst>
            <pc:docMk/>
            <pc:sldMk cId="657122880" sldId="455"/>
            <ac:spMk id="5" creationId="{7650B3B7-138B-4132-9CE7-498B17644A13}"/>
          </ac:spMkLst>
        </pc:spChg>
        <pc:spChg chg="del">
          <ac:chgData name="Sewards, Shannon" userId="45db3604-41ba-4dc1-826d-0214f6dade2c" providerId="ADAL" clId="{0DBB39CB-104B-47AC-9517-366C15CD85D5}" dt="2020-08-19T17:44:34.571" v="8" actId="478"/>
          <ac:spMkLst>
            <pc:docMk/>
            <pc:sldMk cId="657122880" sldId="455"/>
            <ac:spMk id="6" creationId="{6FDC3432-D219-4061-8C1A-7AA5653B4AF1}"/>
          </ac:spMkLst>
        </pc:spChg>
        <pc:spChg chg="add del mod">
          <ac:chgData name="Sewards, Shannon" userId="45db3604-41ba-4dc1-826d-0214f6dade2c" providerId="ADAL" clId="{0DBB39CB-104B-47AC-9517-366C15CD85D5}" dt="2020-08-19T17:44:30.571" v="7" actId="478"/>
          <ac:spMkLst>
            <pc:docMk/>
            <pc:sldMk cId="657122880" sldId="455"/>
            <ac:spMk id="8" creationId="{C50C423B-4E44-4CFC-ACC2-60E964D07069}"/>
          </ac:spMkLst>
        </pc:spChg>
        <pc:spChg chg="add del mod">
          <ac:chgData name="Sewards, Shannon" userId="45db3604-41ba-4dc1-826d-0214f6dade2c" providerId="ADAL" clId="{0DBB39CB-104B-47AC-9517-366C15CD85D5}" dt="2020-08-19T17:44:36.631" v="9" actId="478"/>
          <ac:spMkLst>
            <pc:docMk/>
            <pc:sldMk cId="657122880" sldId="455"/>
            <ac:spMk id="10" creationId="{FDAC2DA8-95A7-4B97-AC68-2554FE63AA19}"/>
          </ac:spMkLst>
        </pc:spChg>
      </pc:sldChg>
      <pc:sldChg chg="del">
        <pc:chgData name="Sewards, Shannon" userId="45db3604-41ba-4dc1-826d-0214f6dade2c" providerId="ADAL" clId="{0DBB39CB-104B-47AC-9517-366C15CD85D5}" dt="2020-08-19T17:44:04.074" v="2" actId="2696"/>
        <pc:sldMkLst>
          <pc:docMk/>
          <pc:sldMk cId="3537046252" sldId="461"/>
        </pc:sldMkLst>
      </pc:sldChg>
      <pc:sldChg chg="addSp modSp">
        <pc:chgData name="Sewards, Shannon" userId="45db3604-41ba-4dc1-826d-0214f6dade2c" providerId="ADAL" clId="{0DBB39CB-104B-47AC-9517-366C15CD85D5}" dt="2020-08-19T17:45:36.232" v="84" actId="20577"/>
        <pc:sldMkLst>
          <pc:docMk/>
          <pc:sldMk cId="3563286466" sldId="466"/>
        </pc:sldMkLst>
        <pc:spChg chg="add mod">
          <ac:chgData name="Sewards, Shannon" userId="45db3604-41ba-4dc1-826d-0214f6dade2c" providerId="ADAL" clId="{0DBB39CB-104B-47AC-9517-366C15CD85D5}" dt="2020-08-19T17:45:36.232" v="84" actId="20577"/>
          <ac:spMkLst>
            <pc:docMk/>
            <pc:sldMk cId="3563286466" sldId="466"/>
            <ac:spMk id="4" creationId="{F3C0207A-EC63-4754-A648-E247E78ACCC5}"/>
          </ac:spMkLst>
        </pc:spChg>
      </pc:sldChg>
      <pc:sldChg chg="del">
        <pc:chgData name="Sewards, Shannon" userId="45db3604-41ba-4dc1-826d-0214f6dade2c" providerId="ADAL" clId="{0DBB39CB-104B-47AC-9517-366C15CD85D5}" dt="2020-08-19T17:44:10.705" v="5" actId="2696"/>
        <pc:sldMkLst>
          <pc:docMk/>
          <pc:sldMk cId="1545543138" sldId="468"/>
        </pc:sldMkLst>
      </pc:sldChg>
      <pc:sldChg chg="add">
        <pc:chgData name="Sewards, Shannon" userId="45db3604-41ba-4dc1-826d-0214f6dade2c" providerId="ADAL" clId="{0DBB39CB-104B-47AC-9517-366C15CD85D5}" dt="2020-08-19T17:44:01.265" v="1"/>
        <pc:sldMkLst>
          <pc:docMk/>
          <pc:sldMk cId="3480532070" sldId="469"/>
        </pc:sldMkLst>
      </pc:sldChg>
      <pc:sldChg chg="add">
        <pc:chgData name="Sewards, Shannon" userId="45db3604-41ba-4dc1-826d-0214f6dade2c" providerId="ADAL" clId="{0DBB39CB-104B-47AC-9517-366C15CD85D5}" dt="2020-08-19T17:44:08.804" v="4"/>
        <pc:sldMkLst>
          <pc:docMk/>
          <pc:sldMk cId="1664585864" sldId="470"/>
        </pc:sldMkLst>
      </pc:sldChg>
    </pc:docChg>
  </pc:docChgLst>
  <pc:docChgLst>
    <pc:chgData name="Girard, Jonathan M." userId="6eae3c0a-8465-49f8-93c8-3c6744be501a" providerId="ADAL" clId="{5FC16278-D76A-42BC-8285-962265D8EE3F}"/>
    <pc:docChg chg="delSld">
      <pc:chgData name="Girard, Jonathan M." userId="6eae3c0a-8465-49f8-93c8-3c6744be501a" providerId="ADAL" clId="{5FC16278-D76A-42BC-8285-962265D8EE3F}" dt="2020-08-10T14:46:05.004" v="1" actId="2696"/>
      <pc:docMkLst>
        <pc:docMk/>
      </pc:docMkLst>
      <pc:sldChg chg="del">
        <pc:chgData name="Girard, Jonathan M." userId="6eae3c0a-8465-49f8-93c8-3c6744be501a" providerId="ADAL" clId="{5FC16278-D76A-42BC-8285-962265D8EE3F}" dt="2020-08-10T14:46:04.001" v="0" actId="2696"/>
        <pc:sldMkLst>
          <pc:docMk/>
          <pc:sldMk cId="653000749" sldId="467"/>
        </pc:sldMkLst>
      </pc:sldChg>
      <pc:sldChg chg="del">
        <pc:chgData name="Girard, Jonathan M." userId="6eae3c0a-8465-49f8-93c8-3c6744be501a" providerId="ADAL" clId="{5FC16278-D76A-42BC-8285-962265D8EE3F}" dt="2020-08-10T14:46:05.004" v="1" actId="2696"/>
        <pc:sldMkLst>
          <pc:docMk/>
          <pc:sldMk cId="1545543138" sldId="468"/>
        </pc:sldMkLst>
      </pc:sldChg>
    </pc:docChg>
  </pc:docChgLst>
  <pc:docChgLst>
    <pc:chgData name="Girard, Jonathan M." userId="6eae3c0a-8465-49f8-93c8-3c6744be501a" providerId="ADAL" clId="{D624668C-8502-4505-8BD8-4F2921C92DC4}"/>
    <pc:docChg chg="undo custSel modSld">
      <pc:chgData name="Girard, Jonathan M." userId="6eae3c0a-8465-49f8-93c8-3c6744be501a" providerId="ADAL" clId="{D624668C-8502-4505-8BD8-4F2921C92DC4}" dt="2020-07-27T15:53:12.520" v="488" actId="20577"/>
      <pc:docMkLst>
        <pc:docMk/>
      </pc:docMkLst>
      <pc:sldChg chg="modSp">
        <pc:chgData name="Girard, Jonathan M." userId="6eae3c0a-8465-49f8-93c8-3c6744be501a" providerId="ADAL" clId="{D624668C-8502-4505-8BD8-4F2921C92DC4}" dt="2020-07-27T15:50:52.465" v="106" actId="20577"/>
        <pc:sldMkLst>
          <pc:docMk/>
          <pc:sldMk cId="3229238863" sldId="464"/>
        </pc:sldMkLst>
        <pc:spChg chg="mod">
          <ac:chgData name="Girard, Jonathan M." userId="6eae3c0a-8465-49f8-93c8-3c6744be501a" providerId="ADAL" clId="{D624668C-8502-4505-8BD8-4F2921C92DC4}" dt="2020-07-27T15:50:52.465" v="106" actId="20577"/>
          <ac:spMkLst>
            <pc:docMk/>
            <pc:sldMk cId="3229238863" sldId="464"/>
            <ac:spMk id="6" creationId="{6FDC3432-D219-4061-8C1A-7AA5653B4AF1}"/>
          </ac:spMkLst>
        </pc:spChg>
      </pc:sldChg>
      <pc:sldChg chg="modSp">
        <pc:chgData name="Girard, Jonathan M." userId="6eae3c0a-8465-49f8-93c8-3c6744be501a" providerId="ADAL" clId="{D624668C-8502-4505-8BD8-4F2921C92DC4}" dt="2020-07-27T15:50:44.072" v="102" actId="20577"/>
        <pc:sldMkLst>
          <pc:docMk/>
          <pc:sldMk cId="1480658415" sldId="465"/>
        </pc:sldMkLst>
        <pc:spChg chg="mod">
          <ac:chgData name="Girard, Jonathan M." userId="6eae3c0a-8465-49f8-93c8-3c6744be501a" providerId="ADAL" clId="{D624668C-8502-4505-8BD8-4F2921C92DC4}" dt="2020-07-27T15:50:43.704" v="98" actId="27636"/>
          <ac:spMkLst>
            <pc:docMk/>
            <pc:sldMk cId="1480658415" sldId="465"/>
            <ac:spMk id="4" creationId="{E8BD42F1-5DC8-4487-BBD4-CFF6FB1949E1}"/>
          </ac:spMkLst>
        </pc:spChg>
        <pc:spChg chg="mod">
          <ac:chgData name="Girard, Jonathan M." userId="6eae3c0a-8465-49f8-93c8-3c6744be501a" providerId="ADAL" clId="{D624668C-8502-4505-8BD8-4F2921C92DC4}" dt="2020-07-27T15:50:44.072" v="102" actId="20577"/>
          <ac:spMkLst>
            <pc:docMk/>
            <pc:sldMk cId="1480658415" sldId="465"/>
            <ac:spMk id="6" creationId="{6FDC3432-D219-4061-8C1A-7AA5653B4AF1}"/>
          </ac:spMkLst>
        </pc:spChg>
      </pc:sldChg>
      <pc:sldChg chg="modSp">
        <pc:chgData name="Girard, Jonathan M." userId="6eae3c0a-8465-49f8-93c8-3c6744be501a" providerId="ADAL" clId="{D624668C-8502-4505-8BD8-4F2921C92DC4}" dt="2020-07-27T15:53:12.520" v="488" actId="20577"/>
        <pc:sldMkLst>
          <pc:docMk/>
          <pc:sldMk cId="3563286466" sldId="466"/>
        </pc:sldMkLst>
        <pc:spChg chg="mod">
          <ac:chgData name="Girard, Jonathan M." userId="6eae3c0a-8465-49f8-93c8-3c6744be501a" providerId="ADAL" clId="{D624668C-8502-4505-8BD8-4F2921C92DC4}" dt="2020-07-27T15:53:12.520" v="488" actId="20577"/>
          <ac:spMkLst>
            <pc:docMk/>
            <pc:sldMk cId="3563286466" sldId="466"/>
            <ac:spMk id="3" creationId="{091F431B-A504-4D45-80A2-05AFD6BDC483}"/>
          </ac:spMkLst>
        </pc:spChg>
      </pc:sldChg>
    </pc:docChg>
  </pc:docChgLst>
  <pc:docChgLst>
    <pc:chgData name="Sewards, Shannon" userId="S::shannon_sewards@harvard.edu::45db3604-41ba-4dc1-826d-0214f6dade2c" providerId="AD" clId="Web-{BA360EB4-A91C-37EF-06C0-767021F63264}"/>
    <pc:docChg chg="modSld">
      <pc:chgData name="Sewards, Shannon" userId="S::shannon_sewards@harvard.edu::45db3604-41ba-4dc1-826d-0214f6dade2c" providerId="AD" clId="Web-{BA360EB4-A91C-37EF-06C0-767021F63264}" dt="2020-08-19T18:19:35.313" v="60" actId="20577"/>
      <pc:docMkLst>
        <pc:docMk/>
      </pc:docMkLst>
      <pc:sldChg chg="modSp">
        <pc:chgData name="Sewards, Shannon" userId="S::shannon_sewards@harvard.edu::45db3604-41ba-4dc1-826d-0214f6dade2c" providerId="AD" clId="Web-{BA360EB4-A91C-37EF-06C0-767021F63264}" dt="2020-08-19T18:19:33.422" v="58" actId="20577"/>
        <pc:sldMkLst>
          <pc:docMk/>
          <pc:sldMk cId="1480658415" sldId="465"/>
        </pc:sldMkLst>
        <pc:spChg chg="mod">
          <ac:chgData name="Sewards, Shannon" userId="S::shannon_sewards@harvard.edu::45db3604-41ba-4dc1-826d-0214f6dade2c" providerId="AD" clId="Web-{BA360EB4-A91C-37EF-06C0-767021F63264}" dt="2020-08-19T18:19:33.422" v="58" actId="20577"/>
          <ac:spMkLst>
            <pc:docMk/>
            <pc:sldMk cId="1480658415" sldId="465"/>
            <ac:spMk id="4" creationId="{E8BD42F1-5DC8-4487-BBD4-CFF6FB1949E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50BB1-CB1C-4FA5-B6EA-805D6655A3A0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F9391-825E-4211-AB8D-2B8845999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51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38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6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70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893C-8DF9-EE4F-BDDE-B3AFCCBFD9C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BFC6-1308-894D-8266-3C4CB105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76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893C-8DF9-EE4F-BDDE-B3AFCCBFD9C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BFC6-1308-894D-8266-3C4CB105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20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893C-8DF9-EE4F-BDDE-B3AFCCBFD9C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BFC6-1308-894D-8266-3C4CB105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26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893C-8DF9-EE4F-BDDE-B3AFCCBFD9C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BFC6-1308-894D-8266-3C4CB105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59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893C-8DF9-EE4F-BDDE-B3AFCCBFD9C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BFC6-1308-894D-8266-3C4CB105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20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893C-8DF9-EE4F-BDDE-B3AFCCBFD9C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BFC6-1308-894D-8266-3C4CB105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9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41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28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36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89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162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636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47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46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83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  <p:sldLayoutId id="2147483675" r:id="rId14"/>
    <p:sldLayoutId id="2147483676" r:id="rId15"/>
    <p:sldLayoutId id="2147483679" r:id="rId16"/>
    <p:sldLayoutId id="214748368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5F9E98A-4FF4-43D6-9C48-6DF0E7F2D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07A636-DC99-4588-80C4-9E069B97C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2E0214-B7C2-4507-809B-6EECCE26D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933" y="960241"/>
            <a:ext cx="6849699" cy="4203872"/>
          </a:xfrm>
        </p:spPr>
        <p:txBody>
          <a:bodyPr anchor="ctr">
            <a:normAutofit/>
          </a:bodyPr>
          <a:lstStyle/>
          <a:p>
            <a:pPr algn="r"/>
            <a:r>
              <a:rPr lang="en-US" sz="5400" dirty="0"/>
              <a:t>HUA Human research protection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15A20-1E97-4EC2-B7B9-9A40984F4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3071" y="964028"/>
            <a:ext cx="2770873" cy="4196299"/>
          </a:xfrm>
        </p:spPr>
        <p:txBody>
          <a:bodyPr anchor="ctr"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F2BAA51-3181-4303-929A-FCD9C33F8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7685" y="1328764"/>
            <a:ext cx="0" cy="3466826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D4ED6A5F-3B06-48C5-850F-8045C4DF6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A60B9D-8DAC-4DA9-88DE-9911621A2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3531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4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4" name="Picture 5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5" name="Straight Connector 5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5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77" name="Rectangle 56">
            <a:extLst>
              <a:ext uri="{FF2B5EF4-FFF2-40B4-BE49-F238E27FC236}">
                <a16:creationId xmlns:a16="http://schemas.microsoft.com/office/drawing/2014/main" id="{94846310-0B3D-402C-B392-09061F938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8" name="Rectangle 58">
            <a:extLst>
              <a:ext uri="{FF2B5EF4-FFF2-40B4-BE49-F238E27FC236}">
                <a16:creationId xmlns:a16="http://schemas.microsoft.com/office/drawing/2014/main" id="{CB4A3A86-D41C-4CFC-896C-D90661C52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EBA83A-EE29-43A9-A8C4-FFEE27DBC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729" y="4459039"/>
            <a:ext cx="8643011" cy="551528"/>
          </a:xfrm>
        </p:spPr>
        <p:txBody>
          <a:bodyPr vert="horz" lIns="91440" tIns="45720" rIns="91440" bIns="0" rtlCol="0" anchor="b">
            <a:normAutofit/>
          </a:bodyPr>
          <a:lstStyle/>
          <a:p>
            <a:pPr algn="ctr"/>
            <a:r>
              <a:rPr lang="en-US" sz="3600"/>
              <a:t>ESTR Website (irb.Harvard.edu)</a:t>
            </a:r>
          </a:p>
        </p:txBody>
      </p:sp>
      <p:grpSp>
        <p:nvGrpSpPr>
          <p:cNvPr id="79" name="Group 60">
            <a:extLst>
              <a:ext uri="{FF2B5EF4-FFF2-40B4-BE49-F238E27FC236}">
                <a16:creationId xmlns:a16="http://schemas.microsoft.com/office/drawing/2014/main" id="{654F6C91-B667-4929-B60B-158C21B9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45672" y="323838"/>
            <a:ext cx="9299965" cy="3652791"/>
            <a:chOff x="7639235" y="600024"/>
            <a:chExt cx="3898557" cy="5222486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2188BD8-D89F-4620-9999-A7EA52237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39235" y="600024"/>
              <a:ext cx="3898557" cy="5222486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3BE6818-79E6-4683-9F8E-9DE0B4BCF3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0263" y="1062693"/>
              <a:ext cx="3635738" cy="429234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</p:grpSp>
      <p:pic>
        <p:nvPicPr>
          <p:cNvPr id="3" name="Content Placeholder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4530A4D4-81CC-4965-952A-384D2E2C3D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" r="18634" b="-2"/>
          <a:stretch/>
        </p:blipFill>
        <p:spPr>
          <a:xfrm>
            <a:off x="2079933" y="963739"/>
            <a:ext cx="8020655" cy="236922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80" name="Straight Connector 64">
            <a:extLst>
              <a:ext uri="{FF2B5EF4-FFF2-40B4-BE49-F238E27FC236}">
                <a16:creationId xmlns:a16="http://schemas.microsoft.com/office/drawing/2014/main" id="{E412F86B-0657-48B2-BD05-BF3EED4DC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76728" y="5027185"/>
            <a:ext cx="86430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1" name="Picture 66">
            <a:extLst>
              <a:ext uri="{FF2B5EF4-FFF2-40B4-BE49-F238E27FC236}">
                <a16:creationId xmlns:a16="http://schemas.microsoft.com/office/drawing/2014/main" id="{BD64DB3A-631F-479A-B041-4C1E38B76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2" name="Straight Connector 68">
            <a:extLst>
              <a:ext uri="{FF2B5EF4-FFF2-40B4-BE49-F238E27FC236}">
                <a16:creationId xmlns:a16="http://schemas.microsoft.com/office/drawing/2014/main" id="{54FB2A90-ACBA-4B96-98AD-8BB04A8B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BAEBB3EA-566B-4017-B0C0-8033BA68E3BE}"/>
              </a:ext>
            </a:extLst>
          </p:cNvPr>
          <p:cNvSpPr/>
          <p:nvPr/>
        </p:nvSpPr>
        <p:spPr>
          <a:xfrm>
            <a:off x="3818404" y="1169333"/>
            <a:ext cx="9144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71E42"/>
              </a:solidFill>
            </a:endParaRPr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CA9EF27A-7526-4642-912F-8372FF082B2F}"/>
              </a:ext>
            </a:extLst>
          </p:cNvPr>
          <p:cNvSpPr/>
          <p:nvPr/>
        </p:nvSpPr>
        <p:spPr>
          <a:xfrm>
            <a:off x="6222572" y="583777"/>
            <a:ext cx="4311803" cy="613317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This is where you can find documents (e.g., SOP's, Worksheets, and Checklists) that are part of our HRPP "Toolkit"</a:t>
            </a:r>
          </a:p>
        </p:txBody>
      </p:sp>
    </p:spTree>
    <p:extLst>
      <p:ext uri="{BB962C8B-B14F-4D97-AF65-F5344CB8AC3E}">
        <p14:creationId xmlns:p14="http://schemas.microsoft.com/office/powerpoint/2010/main" val="348053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3BE6-CE2F-4BF2-99AF-46F7E07F4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Required reading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F431B-A504-4D45-80A2-05AFD6BDC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Human research protection Program plan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D42F1-5DC8-4487-BBD4-CFF6FB1949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HRP-101 (ESTR Library </a:t>
            </a:r>
            <a:r>
              <a:rPr lang="en-US" dirty="0">
                <a:sym typeface="Wingdings" panose="05000000000000000000" pitchFamily="2" charset="2"/>
              </a:rPr>
              <a:t> General)</a:t>
            </a:r>
            <a:endParaRPr lang="en-US" dirty="0"/>
          </a:p>
          <a:p>
            <a:pPr fontAlgn="base"/>
            <a:r>
              <a:rPr lang="en-US" dirty="0"/>
              <a:t>The purpose of this plan is to describe this Institution’s plan to comply with ethical and legal requirements for the conduct and oversight of Human Research. </a:t>
            </a:r>
          </a:p>
          <a:p>
            <a:pPr fontAlgn="base"/>
            <a:r>
              <a:rPr lang="en-US" dirty="0"/>
              <a:t>The Human Research Protection Program is based on all individuals in this Institution along with key individuals and committees fulfilling their roles and responsibilities described in this plan.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12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0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6" name="Picture 12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7" name="Straight Connector 14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16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9" name="Rectangle 18">
            <a:extLst>
              <a:ext uri="{FF2B5EF4-FFF2-40B4-BE49-F238E27FC236}">
                <a16:creationId xmlns:a16="http://schemas.microsoft.com/office/drawing/2014/main" id="{94846310-0B3D-402C-B392-09061F938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0" name="Rectangle 20">
            <a:extLst>
              <a:ext uri="{FF2B5EF4-FFF2-40B4-BE49-F238E27FC236}">
                <a16:creationId xmlns:a16="http://schemas.microsoft.com/office/drawing/2014/main" id="{CB4A3A86-D41C-4CFC-896C-D90661C52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852BBC-8F37-4213-9CAB-409F5CC2A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729" y="4459039"/>
            <a:ext cx="8643011" cy="551528"/>
          </a:xfrm>
        </p:spPr>
        <p:txBody>
          <a:bodyPr vert="horz" lIns="91440" tIns="45720" rIns="91440" bIns="0" rtlCol="0" anchor="b">
            <a:noAutofit/>
          </a:bodyPr>
          <a:lstStyle/>
          <a:p>
            <a:pPr algn="ctr"/>
            <a:br>
              <a:rPr lang="en-US" sz="3600"/>
            </a:br>
            <a:r>
              <a:rPr lang="en-US" sz="3600"/>
              <a:t>estr library</a:t>
            </a:r>
          </a:p>
        </p:txBody>
      </p:sp>
      <p:grpSp>
        <p:nvGrpSpPr>
          <p:cNvPr id="41" name="Group 22">
            <a:extLst>
              <a:ext uri="{FF2B5EF4-FFF2-40B4-BE49-F238E27FC236}">
                <a16:creationId xmlns:a16="http://schemas.microsoft.com/office/drawing/2014/main" id="{654F6C91-B667-4929-B60B-158C21B9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45672" y="323838"/>
            <a:ext cx="9299965" cy="3652791"/>
            <a:chOff x="7639235" y="600024"/>
            <a:chExt cx="3898557" cy="5222486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2188BD8-D89F-4620-9999-A7EA52237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39235" y="600024"/>
              <a:ext cx="3898557" cy="5222486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3BE6818-79E6-4683-9F8E-9DE0B4BCF3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0263" y="1062693"/>
              <a:ext cx="3635738" cy="429234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</p:grp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3D699A3-B4F4-4996-8307-BE65D3E6D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2" b="20702"/>
          <a:stretch/>
        </p:blipFill>
        <p:spPr>
          <a:xfrm>
            <a:off x="2079933" y="963739"/>
            <a:ext cx="8020655" cy="2369223"/>
          </a:xfrm>
          <a:prstGeom prst="rect">
            <a:avLst/>
          </a:prstGeom>
        </p:spPr>
      </p:pic>
      <p:cxnSp>
        <p:nvCxnSpPr>
          <p:cNvPr id="42" name="Straight Connector 26">
            <a:extLst>
              <a:ext uri="{FF2B5EF4-FFF2-40B4-BE49-F238E27FC236}">
                <a16:creationId xmlns:a16="http://schemas.microsoft.com/office/drawing/2014/main" id="{E412F86B-0657-48B2-BD05-BF3EED4DC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76728" y="5027185"/>
            <a:ext cx="86430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3" name="Picture 28">
            <a:extLst>
              <a:ext uri="{FF2B5EF4-FFF2-40B4-BE49-F238E27FC236}">
                <a16:creationId xmlns:a16="http://schemas.microsoft.com/office/drawing/2014/main" id="{BD64DB3A-631F-479A-B041-4C1E38B76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4" name="Straight Connector 30">
            <a:extLst>
              <a:ext uri="{FF2B5EF4-FFF2-40B4-BE49-F238E27FC236}">
                <a16:creationId xmlns:a16="http://schemas.microsoft.com/office/drawing/2014/main" id="{54FB2A90-ACBA-4B96-98AD-8BB04A8B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own Arrow 5">
            <a:extLst>
              <a:ext uri="{FF2B5EF4-FFF2-40B4-BE49-F238E27FC236}">
                <a16:creationId xmlns:a16="http://schemas.microsoft.com/office/drawing/2014/main" id="{44BFB8C6-261A-457A-903F-B0C84BE786F0}"/>
              </a:ext>
            </a:extLst>
          </p:cNvPr>
          <p:cNvSpPr/>
          <p:nvPr/>
        </p:nvSpPr>
        <p:spPr>
          <a:xfrm rot="13307169">
            <a:off x="7373637" y="2082735"/>
            <a:ext cx="818306" cy="2225232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333A57-78B2-47BA-AF6B-09642E655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37148" y="1980116"/>
            <a:ext cx="9819563" cy="3048484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Callout: Line 3">
            <a:extLst>
              <a:ext uri="{FF2B5EF4-FFF2-40B4-BE49-F238E27FC236}">
                <a16:creationId xmlns:a16="http://schemas.microsoft.com/office/drawing/2014/main" id="{27D75A7A-D435-4AE1-8143-943DA6960D28}"/>
              </a:ext>
            </a:extLst>
          </p:cNvPr>
          <p:cNvSpPr/>
          <p:nvPr/>
        </p:nvSpPr>
        <p:spPr>
          <a:xfrm>
            <a:off x="7628405" y="1338139"/>
            <a:ext cx="4751293" cy="609600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Within the ESTR Library, there are various tabs according to the "type" of documents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8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3BE6-CE2F-4BF2-99AF-46F7E07F4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most Relevant documents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F431B-A504-4D45-80A2-05AFD6BDC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Worksheets tab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D42F1-5DC8-4487-BBD4-CFF6FB1949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HRP-309: HUA Harvard Policies</a:t>
            </a:r>
          </a:p>
          <a:p>
            <a:pPr lvl="1"/>
            <a:r>
              <a:rPr lang="en-US" dirty="0"/>
              <a:t>See also Provostial Harvard Policies cheat sheet</a:t>
            </a:r>
          </a:p>
          <a:p>
            <a:r>
              <a:rPr lang="en-US" dirty="0"/>
              <a:t>HRP-334: Genetic Resources</a:t>
            </a:r>
          </a:p>
          <a:p>
            <a:r>
              <a:rPr lang="en-US"/>
              <a:t>HRP-335: Provostial Review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50B3B7-138B-4132-9CE7-498B17644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Checklists tab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DC3432-D219-4061-8C1A-7AA5653B4AF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148065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3BE6-CE2F-4BF2-99AF-46F7E07F4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most Relevant documents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F431B-A504-4D45-80A2-05AFD6BDC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Templates and forms tab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D42F1-5DC8-4487-BBD4-CFF6FB1949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50B3B7-138B-4132-9CE7-498B17644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Ancillary review and other reference tab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DC3432-D219-4061-8C1A-7AA5653B4AF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229238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3BE6-CE2F-4BF2-99AF-46F7E07F4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most Relevant documents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F431B-A504-4D45-80A2-05AFD6BD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lnSpc>
                <a:spcPct val="100000"/>
              </a:lnSpc>
              <a:buClr>
                <a:srgbClr val="B71E42"/>
              </a:buClr>
              <a:buNone/>
            </a:pPr>
            <a:r>
              <a:rPr lang="en-US" cap="all" dirty="0">
                <a:solidFill>
                  <a:srgbClr val="B71E42"/>
                </a:solidFill>
              </a:rPr>
              <a:t>Standard operating procedures </a:t>
            </a:r>
          </a:p>
          <a:p>
            <a:r>
              <a:rPr lang="en-US" dirty="0"/>
              <a:t>HRP-012: Observation of Consent Process</a:t>
            </a:r>
          </a:p>
          <a:p>
            <a:r>
              <a:rPr lang="en-US" dirty="0"/>
              <a:t>HRP-025: Investigations</a:t>
            </a:r>
          </a:p>
          <a:p>
            <a:r>
              <a:rPr lang="en-US" dirty="0"/>
              <a:t>HRP-026: Suspension or Termination Issued Outside Convened IRB</a:t>
            </a:r>
          </a:p>
          <a:p>
            <a:r>
              <a:rPr lang="en-US" dirty="0"/>
              <a:t>HRP-044: Not Otherwise Approvable Research</a:t>
            </a:r>
          </a:p>
          <a:p>
            <a:r>
              <a:rPr lang="en-US" dirty="0"/>
              <a:t>HRP-054: Institutional Conflicts of Interest</a:t>
            </a:r>
          </a:p>
          <a:p>
            <a:r>
              <a:rPr lang="en-US" dirty="0"/>
              <a:t>HRP-064: NIH GDS Institutional Certification</a:t>
            </a:r>
          </a:p>
          <a:p>
            <a:r>
              <a:rPr lang="en-US" dirty="0"/>
              <a:t>HRP-080: IRB Formation and Registration</a:t>
            </a:r>
          </a:p>
          <a:p>
            <a:r>
              <a:rPr lang="en-US" dirty="0"/>
              <a:t>HRP-081: IRB Removal</a:t>
            </a:r>
          </a:p>
          <a:p>
            <a:r>
              <a:rPr lang="en-US" dirty="0"/>
              <a:t>HRP-082: IRB Membership Appointment</a:t>
            </a:r>
          </a:p>
          <a:p>
            <a:r>
              <a:rPr lang="en-US" dirty="0"/>
              <a:t>HRP-083: IRB Membership Removal</a:t>
            </a:r>
          </a:p>
          <a:p>
            <a:endParaRPr lang="en-US" dirty="0"/>
          </a:p>
          <a:p>
            <a:endParaRPr lang="en-US" dirty="0"/>
          </a:p>
          <a:p>
            <a:pPr marL="0" lvl="0" indent="0">
              <a:lnSpc>
                <a:spcPct val="100000"/>
              </a:lnSpc>
              <a:buClr>
                <a:srgbClr val="B71E42"/>
              </a:buClr>
              <a:buNone/>
            </a:pPr>
            <a:endParaRPr lang="en-US" cap="all" dirty="0">
              <a:solidFill>
                <a:srgbClr val="B71E42"/>
              </a:solidFill>
            </a:endParaRPr>
          </a:p>
          <a:p>
            <a:endParaRPr lang="en-US" sz="1400" dirty="0"/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F3C0207A-EC63-4754-A648-E247E78ACCC5}"/>
              </a:ext>
            </a:extLst>
          </p:cNvPr>
          <p:cNvSpPr/>
          <p:nvPr/>
        </p:nvSpPr>
        <p:spPr>
          <a:xfrm>
            <a:off x="6651057" y="2586789"/>
            <a:ext cx="4803006" cy="168442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These SOP’s include an action required by the IO</a:t>
            </a:r>
          </a:p>
        </p:txBody>
      </p:sp>
    </p:spTree>
    <p:extLst>
      <p:ext uri="{BB962C8B-B14F-4D97-AF65-F5344CB8AC3E}">
        <p14:creationId xmlns:p14="http://schemas.microsoft.com/office/powerpoint/2010/main" val="356328646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117DAC07ADBE4C823B53FCCBA46519" ma:contentTypeVersion="9" ma:contentTypeDescription="Create a new document." ma:contentTypeScope="" ma:versionID="ee13908bfdb8ed62d32de52a96c5895c">
  <xsd:schema xmlns:xsd="http://www.w3.org/2001/XMLSchema" xmlns:xs="http://www.w3.org/2001/XMLSchema" xmlns:p="http://schemas.microsoft.com/office/2006/metadata/properties" xmlns:ns2="d04774e9-a466-49bc-a4f7-3ae1d84ca30f" targetNamespace="http://schemas.microsoft.com/office/2006/metadata/properties" ma:root="true" ma:fieldsID="6392ac226f7ffc54c53df09fba417fa8" ns2:_="">
    <xsd:import namespace="d04774e9-a466-49bc-a4f7-3ae1d84ca3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774e9-a466-49bc-a4f7-3ae1d84ca3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4DDB4C-F236-49DA-9EA6-43258F4348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4774e9-a466-49bc-a4f7-3ae1d84ca3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A06696-4A32-4736-8058-01C84F054FC9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d04774e9-a466-49bc-a4f7-3ae1d84ca30f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F841D7B-974E-4757-BD62-AD550368A0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242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Gallery</vt:lpstr>
      <vt:lpstr>HUA Human research protection program</vt:lpstr>
      <vt:lpstr>ESTR Website (irb.Harvard.edu)</vt:lpstr>
      <vt:lpstr> Required reading</vt:lpstr>
      <vt:lpstr> estr library</vt:lpstr>
      <vt:lpstr> most Relevant documents</vt:lpstr>
      <vt:lpstr> most Relevant documents</vt:lpstr>
      <vt:lpstr> most Relevant documents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Conducting Human Subjects Research</dc:title>
  <dc:creator>Girard, Jonathan M.</dc:creator>
  <cp:lastModifiedBy>Sewards, Shannon</cp:lastModifiedBy>
  <cp:revision>13</cp:revision>
  <dcterms:created xsi:type="dcterms:W3CDTF">2020-07-20T15:56:59Z</dcterms:created>
  <dcterms:modified xsi:type="dcterms:W3CDTF">2020-08-19T18:19:38Z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0x01010080117DAC07ADBE4C823B53FCCBA46519</vt:lpwstr>
  </property>
</Properties>
</file>