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4"/>
    <p:sldMasterId id="2147483682" r:id="rId5"/>
  </p:sldMasterIdLst>
  <p:notesMasterIdLst>
    <p:notesMasterId r:id="rId71"/>
  </p:notesMasterIdLst>
  <p:sldIdLst>
    <p:sldId id="256" r:id="rId6"/>
    <p:sldId id="524" r:id="rId7"/>
    <p:sldId id="525" r:id="rId8"/>
    <p:sldId id="526" r:id="rId9"/>
    <p:sldId id="523" r:id="rId10"/>
    <p:sldId id="457" r:id="rId11"/>
    <p:sldId id="396" r:id="rId12"/>
    <p:sldId id="461" r:id="rId13"/>
    <p:sldId id="455" r:id="rId14"/>
    <p:sldId id="470" r:id="rId15"/>
    <p:sldId id="481" r:id="rId16"/>
    <p:sldId id="489" r:id="rId17"/>
    <p:sldId id="484" r:id="rId18"/>
    <p:sldId id="273" r:id="rId19"/>
    <p:sldId id="490" r:id="rId20"/>
    <p:sldId id="492" r:id="rId21"/>
    <p:sldId id="451" r:id="rId22"/>
    <p:sldId id="493" r:id="rId23"/>
    <p:sldId id="448" r:id="rId24"/>
    <p:sldId id="257" r:id="rId25"/>
    <p:sldId id="285" r:id="rId26"/>
    <p:sldId id="452" r:id="rId27"/>
    <p:sldId id="440" r:id="rId28"/>
    <p:sldId id="441" r:id="rId29"/>
    <p:sldId id="453" r:id="rId30"/>
    <p:sldId id="454" r:id="rId31"/>
    <p:sldId id="494" r:id="rId32"/>
    <p:sldId id="527" r:id="rId33"/>
    <p:sldId id="287" r:id="rId34"/>
    <p:sldId id="400" r:id="rId35"/>
    <p:sldId id="258" r:id="rId36"/>
    <p:sldId id="260" r:id="rId37"/>
    <p:sldId id="259" r:id="rId38"/>
    <p:sldId id="263" r:id="rId39"/>
    <p:sldId id="401" r:id="rId40"/>
    <p:sldId id="264" r:id="rId41"/>
    <p:sldId id="289" r:id="rId42"/>
    <p:sldId id="313" r:id="rId43"/>
    <p:sldId id="449" r:id="rId44"/>
    <p:sldId id="487" r:id="rId45"/>
    <p:sldId id="531" r:id="rId46"/>
    <p:sldId id="510" r:id="rId47"/>
    <p:sldId id="511" r:id="rId48"/>
    <p:sldId id="503" r:id="rId49"/>
    <p:sldId id="504" r:id="rId50"/>
    <p:sldId id="505" r:id="rId51"/>
    <p:sldId id="266" r:id="rId52"/>
    <p:sldId id="506" r:id="rId53"/>
    <p:sldId id="507" r:id="rId54"/>
    <p:sldId id="513" r:id="rId55"/>
    <p:sldId id="508" r:id="rId56"/>
    <p:sldId id="512" r:id="rId57"/>
    <p:sldId id="528" r:id="rId58"/>
    <p:sldId id="473" r:id="rId59"/>
    <p:sldId id="532" r:id="rId60"/>
    <p:sldId id="501" r:id="rId61"/>
    <p:sldId id="522" r:id="rId62"/>
    <p:sldId id="272" r:id="rId63"/>
    <p:sldId id="529" r:id="rId64"/>
    <p:sldId id="530" r:id="rId65"/>
    <p:sldId id="519" r:id="rId66"/>
    <p:sldId id="516" r:id="rId67"/>
    <p:sldId id="398" r:id="rId68"/>
    <p:sldId id="399" r:id="rId69"/>
    <p:sldId id="485" r:id="rId7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94747"/>
    <a:srgbClr val="C8250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E2122A4-8C40-46D7-B279-F1718C651351}" v="68" dt="2020-09-14T15:46:52.88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26" autoAdjust="0"/>
    <p:restoredTop sz="96357" autoAdjust="0"/>
  </p:normalViewPr>
  <p:slideViewPr>
    <p:cSldViewPr snapToGrid="0">
      <p:cViewPr varScale="1">
        <p:scale>
          <a:sx n="110" d="100"/>
          <a:sy n="110" d="100"/>
        </p:scale>
        <p:origin x="588" y="96"/>
      </p:cViewPr>
      <p:guideLst/>
    </p:cSldViewPr>
  </p:slideViewPr>
  <p:outlineViewPr>
    <p:cViewPr>
      <p:scale>
        <a:sx n="33" d="100"/>
        <a:sy n="33" d="100"/>
      </p:scale>
      <p:origin x="0" y="-48510"/>
    </p:cViewPr>
  </p:outlineViewPr>
  <p:notesTextViewPr>
    <p:cViewPr>
      <p:scale>
        <a:sx n="1" d="1"/>
        <a:sy n="1" d="1"/>
      </p:scale>
      <p:origin x="0" y="0"/>
    </p:cViewPr>
  </p:notesTextViewPr>
  <p:notesViewPr>
    <p:cSldViewPr snapToGrid="0">
      <p:cViewPr varScale="1">
        <p:scale>
          <a:sx n="87" d="100"/>
          <a:sy n="87" d="100"/>
        </p:scale>
        <p:origin x="3060"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microsoft.com/office/2016/11/relationships/changesInfo" Target="changesInfos/changesInfo1.xml"/><Relationship Id="rId7" Type="http://schemas.openxmlformats.org/officeDocument/2006/relationships/slide" Target="slides/slide2.xml"/><Relationship Id="rId71"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microsoft.com/office/2015/10/relationships/revisionInfo" Target="revisionInfo.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irard, Jonathan M." userId="6eae3c0a-8465-49f8-93c8-3c6744be501a" providerId="ADAL" clId="{3E2122A4-8C40-46D7-B279-F1718C651351}"/>
    <pc:docChg chg="undo delSld modSld sldOrd">
      <pc:chgData name="Girard, Jonathan M." userId="6eae3c0a-8465-49f8-93c8-3c6744be501a" providerId="ADAL" clId="{3E2122A4-8C40-46D7-B279-F1718C651351}" dt="2020-09-14T15:46:52.881" v="29"/>
      <pc:docMkLst>
        <pc:docMk/>
      </pc:docMkLst>
      <pc:sldChg chg="del">
        <pc:chgData name="Girard, Jonathan M." userId="6eae3c0a-8465-49f8-93c8-3c6744be501a" providerId="ADAL" clId="{3E2122A4-8C40-46D7-B279-F1718C651351}" dt="2020-09-13T22:59:42.339" v="11" actId="2696"/>
        <pc:sldMkLst>
          <pc:docMk/>
          <pc:sldMk cId="131233848" sldId="261"/>
        </pc:sldMkLst>
      </pc:sldChg>
      <pc:sldChg chg="del">
        <pc:chgData name="Girard, Jonathan M." userId="6eae3c0a-8465-49f8-93c8-3c6744be501a" providerId="ADAL" clId="{3E2122A4-8C40-46D7-B279-F1718C651351}" dt="2020-09-13T22:59:43.478" v="12" actId="2696"/>
        <pc:sldMkLst>
          <pc:docMk/>
          <pc:sldMk cId="2074447210" sldId="262"/>
        </pc:sldMkLst>
      </pc:sldChg>
      <pc:sldChg chg="del">
        <pc:chgData name="Girard, Jonathan M." userId="6eae3c0a-8465-49f8-93c8-3c6744be501a" providerId="ADAL" clId="{3E2122A4-8C40-46D7-B279-F1718C651351}" dt="2020-09-13T22:59:50.999" v="13" actId="2696"/>
        <pc:sldMkLst>
          <pc:docMk/>
          <pc:sldMk cId="1915894049" sldId="265"/>
        </pc:sldMkLst>
      </pc:sldChg>
      <pc:sldChg chg="del">
        <pc:chgData name="Girard, Jonathan M." userId="6eae3c0a-8465-49f8-93c8-3c6744be501a" providerId="ADAL" clId="{3E2122A4-8C40-46D7-B279-F1718C651351}" dt="2020-09-13T22:59:52.891" v="14" actId="2696"/>
        <pc:sldMkLst>
          <pc:docMk/>
          <pc:sldMk cId="4217985775" sldId="267"/>
        </pc:sldMkLst>
      </pc:sldChg>
      <pc:sldChg chg="modSp">
        <pc:chgData name="Girard, Jonathan M." userId="6eae3c0a-8465-49f8-93c8-3c6744be501a" providerId="ADAL" clId="{3E2122A4-8C40-46D7-B279-F1718C651351}" dt="2020-09-13T22:59:06.544" v="10" actId="20577"/>
        <pc:sldMkLst>
          <pc:docMk/>
          <pc:sldMk cId="657122880" sldId="455"/>
        </pc:sldMkLst>
        <pc:spChg chg="mod">
          <ac:chgData name="Girard, Jonathan M." userId="6eae3c0a-8465-49f8-93c8-3c6744be501a" providerId="ADAL" clId="{3E2122A4-8C40-46D7-B279-F1718C651351}" dt="2020-09-13T22:59:06.544" v="10" actId="20577"/>
          <ac:spMkLst>
            <pc:docMk/>
            <pc:sldMk cId="657122880" sldId="455"/>
            <ac:spMk id="2" creationId="{293E3BE6-CE2F-4BF2-99AF-46F7E07F4E51}"/>
          </ac:spMkLst>
        </pc:spChg>
      </pc:sldChg>
      <pc:sldChg chg="ord">
        <pc:chgData name="Girard, Jonathan M." userId="6eae3c0a-8465-49f8-93c8-3c6744be501a" providerId="ADAL" clId="{3E2122A4-8C40-46D7-B279-F1718C651351}" dt="2020-09-14T15:46:52.881" v="29"/>
        <pc:sldMkLst>
          <pc:docMk/>
          <pc:sldMk cId="708919310" sldId="485"/>
        </pc:sldMkLst>
      </pc:sldChg>
      <pc:sldChg chg="setBg">
        <pc:chgData name="Girard, Jonathan M." userId="6eae3c0a-8465-49f8-93c8-3c6744be501a" providerId="ADAL" clId="{3E2122A4-8C40-46D7-B279-F1718C651351}" dt="2020-09-14T15:45:44.722" v="19"/>
        <pc:sldMkLst>
          <pc:docMk/>
          <pc:sldMk cId="1174229422" sldId="503"/>
        </pc:sldMkLst>
      </pc:sldChg>
      <pc:sldChg chg="del">
        <pc:chgData name="Girard, Jonathan M." userId="6eae3c0a-8465-49f8-93c8-3c6744be501a" providerId="ADAL" clId="{3E2122A4-8C40-46D7-B279-F1718C651351}" dt="2020-09-13T23:01:30.757" v="18" actId="2696"/>
        <pc:sldMkLst>
          <pc:docMk/>
          <pc:sldMk cId="1683200418" sldId="514"/>
        </pc:sldMkLst>
      </pc:sldChg>
      <pc:sldChg chg="del">
        <pc:chgData name="Girard, Jonathan M." userId="6eae3c0a-8465-49f8-93c8-3c6744be501a" providerId="ADAL" clId="{3E2122A4-8C40-46D7-B279-F1718C651351}" dt="2020-09-14T15:46:05.756" v="20" actId="2696"/>
        <pc:sldMkLst>
          <pc:docMk/>
          <pc:sldMk cId="3424173230" sldId="521"/>
        </pc:sldMkLst>
      </pc:sldChg>
      <pc:sldChg chg="modSp">
        <pc:chgData name="Girard, Jonathan M." userId="6eae3c0a-8465-49f8-93c8-3c6744be501a" providerId="ADAL" clId="{3E2122A4-8C40-46D7-B279-F1718C651351}" dt="2020-09-13T23:00:17.435" v="17" actId="1036"/>
        <pc:sldMkLst>
          <pc:docMk/>
          <pc:sldMk cId="139767089" sldId="528"/>
        </pc:sldMkLst>
        <pc:spChg chg="mod">
          <ac:chgData name="Girard, Jonathan M." userId="6eae3c0a-8465-49f8-93c8-3c6744be501a" providerId="ADAL" clId="{3E2122A4-8C40-46D7-B279-F1718C651351}" dt="2020-09-13T23:00:12.520" v="15" actId="20577"/>
          <ac:spMkLst>
            <pc:docMk/>
            <pc:sldMk cId="139767089" sldId="528"/>
            <ac:spMk id="4" creationId="{00000000-0000-0000-0000-000000000000}"/>
          </ac:spMkLst>
        </pc:spChg>
        <pc:picChg chg="mod">
          <ac:chgData name="Girard, Jonathan M." userId="6eae3c0a-8465-49f8-93c8-3c6744be501a" providerId="ADAL" clId="{3E2122A4-8C40-46D7-B279-F1718C651351}" dt="2020-09-13T23:00:17.435" v="17" actId="1036"/>
          <ac:picMkLst>
            <pc:docMk/>
            <pc:sldMk cId="139767089" sldId="528"/>
            <ac:picMk id="3" creationId="{00000000-0000-0000-0000-000000000000}"/>
          </ac:picMkLst>
        </pc:picChg>
      </pc:sldChg>
      <pc:sldChg chg="modSp">
        <pc:chgData name="Girard, Jonathan M." userId="6eae3c0a-8465-49f8-93c8-3c6744be501a" providerId="ADAL" clId="{3E2122A4-8C40-46D7-B279-F1718C651351}" dt="2020-09-14T15:46:23.621" v="27" actId="20577"/>
        <pc:sldMkLst>
          <pc:docMk/>
          <pc:sldMk cId="2398830315" sldId="530"/>
        </pc:sldMkLst>
        <pc:spChg chg="mod">
          <ac:chgData name="Girard, Jonathan M." userId="6eae3c0a-8465-49f8-93c8-3c6744be501a" providerId="ADAL" clId="{3E2122A4-8C40-46D7-B279-F1718C651351}" dt="2020-09-14T15:46:23.621" v="27" actId="20577"/>
          <ac:spMkLst>
            <pc:docMk/>
            <pc:sldMk cId="2398830315" sldId="530"/>
            <ac:spMk id="2" creationId="{F92E0214-B7C2-4507-809B-6EECCE26D975}"/>
          </ac:spMkLst>
        </pc:spChg>
      </pc:sldChg>
    </pc:docChg>
  </pc:docChgLst>
  <pc:docChgLst>
    <pc:chgData name="Girard, Jonathan M." userId="6eae3c0a-8465-49f8-93c8-3c6744be501a" providerId="ADAL" clId="{C8AB8107-4912-4F5B-B68A-880525D2CD40}"/>
    <pc:docChg chg="undo custSel addSld delSld modSld sldOrd">
      <pc:chgData name="Girard, Jonathan M." userId="6eae3c0a-8465-49f8-93c8-3c6744be501a" providerId="ADAL" clId="{C8AB8107-4912-4F5B-B68A-880525D2CD40}" dt="2020-09-13T16:56:53.357" v="1684" actId="2696"/>
      <pc:docMkLst>
        <pc:docMk/>
      </pc:docMkLst>
      <pc:sldChg chg="modSp">
        <pc:chgData name="Girard, Jonathan M." userId="6eae3c0a-8465-49f8-93c8-3c6744be501a" providerId="ADAL" clId="{C8AB8107-4912-4F5B-B68A-880525D2CD40}" dt="2020-09-13T16:42:14.037" v="1246" actId="27636"/>
        <pc:sldMkLst>
          <pc:docMk/>
          <pc:sldMk cId="2360564528" sldId="266"/>
        </pc:sldMkLst>
        <pc:spChg chg="mod">
          <ac:chgData name="Girard, Jonathan M." userId="6eae3c0a-8465-49f8-93c8-3c6744be501a" providerId="ADAL" clId="{C8AB8107-4912-4F5B-B68A-880525D2CD40}" dt="2020-09-13T16:42:14.037" v="1246" actId="27636"/>
          <ac:spMkLst>
            <pc:docMk/>
            <pc:sldMk cId="2360564528" sldId="266"/>
            <ac:spMk id="2" creationId="{99A4EC36-C2D3-4543-BB31-C026AB365BE5}"/>
          </ac:spMkLst>
        </pc:spChg>
      </pc:sldChg>
      <pc:sldChg chg="del">
        <pc:chgData name="Girard, Jonathan M." userId="6eae3c0a-8465-49f8-93c8-3c6744be501a" providerId="ADAL" clId="{C8AB8107-4912-4F5B-B68A-880525D2CD40}" dt="2020-09-13T15:34:22.762" v="23" actId="2696"/>
        <pc:sldMkLst>
          <pc:docMk/>
          <pc:sldMk cId="1316450549" sldId="268"/>
        </pc:sldMkLst>
      </pc:sldChg>
      <pc:sldChg chg="del">
        <pc:chgData name="Girard, Jonathan M." userId="6eae3c0a-8465-49f8-93c8-3c6744be501a" providerId="ADAL" clId="{C8AB8107-4912-4F5B-B68A-880525D2CD40}" dt="2020-09-13T15:34:23.309" v="24" actId="2696"/>
        <pc:sldMkLst>
          <pc:docMk/>
          <pc:sldMk cId="1319679006" sldId="269"/>
        </pc:sldMkLst>
      </pc:sldChg>
      <pc:sldChg chg="del">
        <pc:chgData name="Girard, Jonathan M." userId="6eae3c0a-8465-49f8-93c8-3c6744be501a" providerId="ADAL" clId="{C8AB8107-4912-4F5B-B68A-880525D2CD40}" dt="2020-09-13T15:35:05.841" v="44" actId="2696"/>
        <pc:sldMkLst>
          <pc:docMk/>
          <pc:sldMk cId="3316169391" sldId="272"/>
        </pc:sldMkLst>
      </pc:sldChg>
      <pc:sldChg chg="modSp">
        <pc:chgData name="Girard, Jonathan M." userId="6eae3c0a-8465-49f8-93c8-3c6744be501a" providerId="ADAL" clId="{C8AB8107-4912-4F5B-B68A-880525D2CD40}" dt="2020-09-13T15:37:01.660" v="49" actId="20577"/>
        <pc:sldMkLst>
          <pc:docMk/>
          <pc:sldMk cId="4067010961" sldId="272"/>
        </pc:sldMkLst>
        <pc:graphicFrameChg chg="mod">
          <ac:chgData name="Girard, Jonathan M." userId="6eae3c0a-8465-49f8-93c8-3c6744be501a" providerId="ADAL" clId="{C8AB8107-4912-4F5B-B68A-880525D2CD40}" dt="2020-09-13T15:37:01.660" v="49" actId="20577"/>
          <ac:graphicFrameMkLst>
            <pc:docMk/>
            <pc:sldMk cId="4067010961" sldId="272"/>
            <ac:graphicFrameMk id="31" creationId="{00000000-0000-0000-0000-000000000000}"/>
          </ac:graphicFrameMkLst>
        </pc:graphicFrameChg>
      </pc:sldChg>
      <pc:sldChg chg="del">
        <pc:chgData name="Girard, Jonathan M." userId="6eae3c0a-8465-49f8-93c8-3c6744be501a" providerId="ADAL" clId="{C8AB8107-4912-4F5B-B68A-880525D2CD40}" dt="2020-09-13T15:34:01.332" v="3" actId="2696"/>
        <pc:sldMkLst>
          <pc:docMk/>
          <pc:sldMk cId="2953592060" sldId="276"/>
        </pc:sldMkLst>
      </pc:sldChg>
      <pc:sldChg chg="modSp">
        <pc:chgData name="Girard, Jonathan M." userId="6eae3c0a-8465-49f8-93c8-3c6744be501a" providerId="ADAL" clId="{C8AB8107-4912-4F5B-B68A-880525D2CD40}" dt="2020-09-13T16:36:41.326" v="1213" actId="20577"/>
        <pc:sldMkLst>
          <pc:docMk/>
          <pc:sldMk cId="2793963733" sldId="287"/>
        </pc:sldMkLst>
        <pc:spChg chg="mod">
          <ac:chgData name="Girard, Jonathan M." userId="6eae3c0a-8465-49f8-93c8-3c6744be501a" providerId="ADAL" clId="{C8AB8107-4912-4F5B-B68A-880525D2CD40}" dt="2020-09-13T16:36:41.326" v="1213" actId="20577"/>
          <ac:spMkLst>
            <pc:docMk/>
            <pc:sldMk cId="2793963733" sldId="287"/>
            <ac:spMk id="2" creationId="{F92E0214-B7C2-4507-809B-6EECCE26D975}"/>
          </ac:spMkLst>
        </pc:spChg>
      </pc:sldChg>
      <pc:sldChg chg="del">
        <pc:chgData name="Girard, Jonathan M." userId="6eae3c0a-8465-49f8-93c8-3c6744be501a" providerId="ADAL" clId="{C8AB8107-4912-4F5B-B68A-880525D2CD40}" dt="2020-09-13T16:56:50.058" v="1681" actId="2696"/>
        <pc:sldMkLst>
          <pc:docMk/>
          <pc:sldMk cId="4197579130" sldId="302"/>
        </pc:sldMkLst>
      </pc:sldChg>
      <pc:sldChg chg="del">
        <pc:chgData name="Girard, Jonathan M." userId="6eae3c0a-8465-49f8-93c8-3c6744be501a" providerId="ADAL" clId="{C8AB8107-4912-4F5B-B68A-880525D2CD40}" dt="2020-09-13T15:34:52.004" v="40" actId="2696"/>
        <pc:sldMkLst>
          <pc:docMk/>
          <pc:sldMk cId="3403551771" sldId="320"/>
        </pc:sldMkLst>
      </pc:sldChg>
      <pc:sldChg chg="del">
        <pc:chgData name="Girard, Jonathan M." userId="6eae3c0a-8465-49f8-93c8-3c6744be501a" providerId="ADAL" clId="{C8AB8107-4912-4F5B-B68A-880525D2CD40}" dt="2020-09-13T15:34:53.309" v="41" actId="2696"/>
        <pc:sldMkLst>
          <pc:docMk/>
          <pc:sldMk cId="4247596659" sldId="321"/>
        </pc:sldMkLst>
      </pc:sldChg>
      <pc:sldChg chg="del">
        <pc:chgData name="Girard, Jonathan M." userId="6eae3c0a-8465-49f8-93c8-3c6744be501a" providerId="ADAL" clId="{C8AB8107-4912-4F5B-B68A-880525D2CD40}" dt="2020-09-13T15:34:32.535" v="37" actId="2696"/>
        <pc:sldMkLst>
          <pc:docMk/>
          <pc:sldMk cId="1040262623" sldId="346"/>
        </pc:sldMkLst>
      </pc:sldChg>
      <pc:sldChg chg="del">
        <pc:chgData name="Girard, Jonathan M." userId="6eae3c0a-8465-49f8-93c8-3c6744be501a" providerId="ADAL" clId="{C8AB8107-4912-4F5B-B68A-880525D2CD40}" dt="2020-09-13T15:34:29.449" v="33" actId="2696"/>
        <pc:sldMkLst>
          <pc:docMk/>
          <pc:sldMk cId="2142890726" sldId="347"/>
        </pc:sldMkLst>
      </pc:sldChg>
      <pc:sldChg chg="del">
        <pc:chgData name="Girard, Jonathan M." userId="6eae3c0a-8465-49f8-93c8-3c6744be501a" providerId="ADAL" clId="{C8AB8107-4912-4F5B-B68A-880525D2CD40}" dt="2020-09-13T15:34:33.087" v="38" actId="2696"/>
        <pc:sldMkLst>
          <pc:docMk/>
          <pc:sldMk cId="4181627047" sldId="348"/>
        </pc:sldMkLst>
      </pc:sldChg>
      <pc:sldChg chg="del">
        <pc:chgData name="Girard, Jonathan M." userId="6eae3c0a-8465-49f8-93c8-3c6744be501a" providerId="ADAL" clId="{C8AB8107-4912-4F5B-B68A-880525D2CD40}" dt="2020-09-13T15:34:31.902" v="36" actId="2696"/>
        <pc:sldMkLst>
          <pc:docMk/>
          <pc:sldMk cId="158349796" sldId="349"/>
        </pc:sldMkLst>
      </pc:sldChg>
      <pc:sldChg chg="del">
        <pc:chgData name="Girard, Jonathan M." userId="6eae3c0a-8465-49f8-93c8-3c6744be501a" providerId="ADAL" clId="{C8AB8107-4912-4F5B-B68A-880525D2CD40}" dt="2020-09-13T15:34:30.118" v="34" actId="2696"/>
        <pc:sldMkLst>
          <pc:docMk/>
          <pc:sldMk cId="3878070822" sldId="350"/>
        </pc:sldMkLst>
      </pc:sldChg>
      <pc:sldChg chg="del">
        <pc:chgData name="Girard, Jonathan M." userId="6eae3c0a-8465-49f8-93c8-3c6744be501a" providerId="ADAL" clId="{C8AB8107-4912-4F5B-B68A-880525D2CD40}" dt="2020-09-13T15:34:12.289" v="13" actId="2696"/>
        <pc:sldMkLst>
          <pc:docMk/>
          <pc:sldMk cId="3300048261" sldId="351"/>
        </pc:sldMkLst>
      </pc:sldChg>
      <pc:sldChg chg="del">
        <pc:chgData name="Girard, Jonathan M." userId="6eae3c0a-8465-49f8-93c8-3c6744be501a" providerId="ADAL" clId="{C8AB8107-4912-4F5B-B68A-880525D2CD40}" dt="2020-09-13T15:34:12.792" v="14" actId="2696"/>
        <pc:sldMkLst>
          <pc:docMk/>
          <pc:sldMk cId="1352229990" sldId="352"/>
        </pc:sldMkLst>
      </pc:sldChg>
      <pc:sldChg chg="del">
        <pc:chgData name="Girard, Jonathan M." userId="6eae3c0a-8465-49f8-93c8-3c6744be501a" providerId="ADAL" clId="{C8AB8107-4912-4F5B-B68A-880525D2CD40}" dt="2020-09-13T15:34:03.401" v="5" actId="2696"/>
        <pc:sldMkLst>
          <pc:docMk/>
          <pc:sldMk cId="705136388" sldId="353"/>
        </pc:sldMkLst>
      </pc:sldChg>
      <pc:sldChg chg="del">
        <pc:chgData name="Girard, Jonathan M." userId="6eae3c0a-8465-49f8-93c8-3c6744be501a" providerId="ADAL" clId="{C8AB8107-4912-4F5B-B68A-880525D2CD40}" dt="2020-09-13T15:34:13.868" v="16" actId="2696"/>
        <pc:sldMkLst>
          <pc:docMk/>
          <pc:sldMk cId="4097931633" sldId="354"/>
        </pc:sldMkLst>
      </pc:sldChg>
      <pc:sldChg chg="del">
        <pc:chgData name="Girard, Jonathan M." userId="6eae3c0a-8465-49f8-93c8-3c6744be501a" providerId="ADAL" clId="{C8AB8107-4912-4F5B-B68A-880525D2CD40}" dt="2020-09-13T15:34:14.468" v="17" actId="2696"/>
        <pc:sldMkLst>
          <pc:docMk/>
          <pc:sldMk cId="3906164858" sldId="355"/>
        </pc:sldMkLst>
      </pc:sldChg>
      <pc:sldChg chg="del">
        <pc:chgData name="Girard, Jonathan M." userId="6eae3c0a-8465-49f8-93c8-3c6744be501a" providerId="ADAL" clId="{C8AB8107-4912-4F5B-B68A-880525D2CD40}" dt="2020-09-13T15:34:15.058" v="18" actId="2696"/>
        <pc:sldMkLst>
          <pc:docMk/>
          <pc:sldMk cId="216729946" sldId="356"/>
        </pc:sldMkLst>
      </pc:sldChg>
      <pc:sldChg chg="del">
        <pc:chgData name="Girard, Jonathan M." userId="6eae3c0a-8465-49f8-93c8-3c6744be501a" providerId="ADAL" clId="{C8AB8107-4912-4F5B-B68A-880525D2CD40}" dt="2020-09-13T15:34:07.538" v="8" actId="2696"/>
        <pc:sldMkLst>
          <pc:docMk/>
          <pc:sldMk cId="3303426657" sldId="365"/>
        </pc:sldMkLst>
      </pc:sldChg>
      <pc:sldChg chg="del">
        <pc:chgData name="Girard, Jonathan M." userId="6eae3c0a-8465-49f8-93c8-3c6744be501a" providerId="ADAL" clId="{C8AB8107-4912-4F5B-B68A-880525D2CD40}" dt="2020-09-13T15:34:23.997" v="25" actId="2696"/>
        <pc:sldMkLst>
          <pc:docMk/>
          <pc:sldMk cId="3526880780" sldId="389"/>
        </pc:sldMkLst>
      </pc:sldChg>
      <pc:sldChg chg="del">
        <pc:chgData name="Girard, Jonathan M." userId="6eae3c0a-8465-49f8-93c8-3c6744be501a" providerId="ADAL" clId="{C8AB8107-4912-4F5B-B68A-880525D2CD40}" dt="2020-09-13T15:34:24.550" v="26" actId="2696"/>
        <pc:sldMkLst>
          <pc:docMk/>
          <pc:sldMk cId="3332292601" sldId="390"/>
        </pc:sldMkLst>
      </pc:sldChg>
      <pc:sldChg chg="del">
        <pc:chgData name="Girard, Jonathan M." userId="6eae3c0a-8465-49f8-93c8-3c6744be501a" providerId="ADAL" clId="{C8AB8107-4912-4F5B-B68A-880525D2CD40}" dt="2020-09-13T15:34:22.167" v="22" actId="2696"/>
        <pc:sldMkLst>
          <pc:docMk/>
          <pc:sldMk cId="1113741900" sldId="405"/>
        </pc:sldMkLst>
      </pc:sldChg>
      <pc:sldChg chg="del">
        <pc:chgData name="Girard, Jonathan M." userId="6eae3c0a-8465-49f8-93c8-3c6744be501a" providerId="ADAL" clId="{C8AB8107-4912-4F5B-B68A-880525D2CD40}" dt="2020-09-13T15:34:25.235" v="27" actId="2696"/>
        <pc:sldMkLst>
          <pc:docMk/>
          <pc:sldMk cId="2248947480" sldId="406"/>
        </pc:sldMkLst>
      </pc:sldChg>
      <pc:sldChg chg="del">
        <pc:chgData name="Girard, Jonathan M." userId="6eae3c0a-8465-49f8-93c8-3c6744be501a" providerId="ADAL" clId="{C8AB8107-4912-4F5B-B68A-880525D2CD40}" dt="2020-09-13T15:34:25.795" v="28" actId="2696"/>
        <pc:sldMkLst>
          <pc:docMk/>
          <pc:sldMk cId="2310787804" sldId="407"/>
        </pc:sldMkLst>
      </pc:sldChg>
      <pc:sldChg chg="del">
        <pc:chgData name="Girard, Jonathan M." userId="6eae3c0a-8465-49f8-93c8-3c6744be501a" providerId="ADAL" clId="{C8AB8107-4912-4F5B-B68A-880525D2CD40}" dt="2020-09-13T15:34:27.239" v="30" actId="2696"/>
        <pc:sldMkLst>
          <pc:docMk/>
          <pc:sldMk cId="1363087523" sldId="408"/>
        </pc:sldMkLst>
      </pc:sldChg>
      <pc:sldChg chg="del">
        <pc:chgData name="Girard, Jonathan M." userId="6eae3c0a-8465-49f8-93c8-3c6744be501a" providerId="ADAL" clId="{C8AB8107-4912-4F5B-B68A-880525D2CD40}" dt="2020-09-13T15:34:26.670" v="29" actId="2696"/>
        <pc:sldMkLst>
          <pc:docMk/>
          <pc:sldMk cId="2035073581" sldId="409"/>
        </pc:sldMkLst>
      </pc:sldChg>
      <pc:sldChg chg="addSp modSp">
        <pc:chgData name="Girard, Jonathan M." userId="6eae3c0a-8465-49f8-93c8-3c6744be501a" providerId="ADAL" clId="{C8AB8107-4912-4F5B-B68A-880525D2CD40}" dt="2020-09-13T16:32:24.430" v="1152" actId="1076"/>
        <pc:sldMkLst>
          <pc:docMk/>
          <pc:sldMk cId="3249520449" sldId="441"/>
        </pc:sldMkLst>
        <pc:spChg chg="add mod">
          <ac:chgData name="Girard, Jonathan M." userId="6eae3c0a-8465-49f8-93c8-3c6744be501a" providerId="ADAL" clId="{C8AB8107-4912-4F5B-B68A-880525D2CD40}" dt="2020-09-13T16:32:24.430" v="1152" actId="1076"/>
          <ac:spMkLst>
            <pc:docMk/>
            <pc:sldMk cId="3249520449" sldId="441"/>
            <ac:spMk id="4" creationId="{D12890D1-6111-4512-B368-623437D138F9}"/>
          </ac:spMkLst>
        </pc:spChg>
        <pc:graphicFrameChg chg="mod">
          <ac:chgData name="Girard, Jonathan M." userId="6eae3c0a-8465-49f8-93c8-3c6744be501a" providerId="ADAL" clId="{C8AB8107-4912-4F5B-B68A-880525D2CD40}" dt="2020-09-13T16:30:31.146" v="1036" actId="20577"/>
          <ac:graphicFrameMkLst>
            <pc:docMk/>
            <pc:sldMk cId="3249520449" sldId="441"/>
            <ac:graphicFrameMk id="5" creationId="{9E881245-DF07-403F-A931-A9E4D679E9BD}"/>
          </ac:graphicFrameMkLst>
        </pc:graphicFrameChg>
      </pc:sldChg>
      <pc:sldChg chg="del">
        <pc:chgData name="Girard, Jonathan M." userId="6eae3c0a-8465-49f8-93c8-3c6744be501a" providerId="ADAL" clId="{C8AB8107-4912-4F5B-B68A-880525D2CD40}" dt="2020-09-13T15:34:02.578" v="4" actId="2696"/>
        <pc:sldMkLst>
          <pc:docMk/>
          <pc:sldMk cId="65632989" sldId="443"/>
        </pc:sldMkLst>
      </pc:sldChg>
      <pc:sldChg chg="del">
        <pc:chgData name="Girard, Jonathan M." userId="6eae3c0a-8465-49f8-93c8-3c6744be501a" providerId="ADAL" clId="{C8AB8107-4912-4F5B-B68A-880525D2CD40}" dt="2020-09-13T15:34:04.251" v="6" actId="2696"/>
        <pc:sldMkLst>
          <pc:docMk/>
          <pc:sldMk cId="324726650" sldId="444"/>
        </pc:sldMkLst>
      </pc:sldChg>
      <pc:sldChg chg="del">
        <pc:chgData name="Girard, Jonathan M." userId="6eae3c0a-8465-49f8-93c8-3c6744be501a" providerId="ADAL" clId="{C8AB8107-4912-4F5B-B68A-880525D2CD40}" dt="2020-09-13T15:34:09.312" v="9" actId="2696"/>
        <pc:sldMkLst>
          <pc:docMk/>
          <pc:sldMk cId="1021328077" sldId="446"/>
        </pc:sldMkLst>
      </pc:sldChg>
      <pc:sldChg chg="del">
        <pc:chgData name="Girard, Jonathan M." userId="6eae3c0a-8465-49f8-93c8-3c6744be501a" providerId="ADAL" clId="{C8AB8107-4912-4F5B-B68A-880525D2CD40}" dt="2020-09-13T15:34:13.360" v="15" actId="2696"/>
        <pc:sldMkLst>
          <pc:docMk/>
          <pc:sldMk cId="2951325051" sldId="447"/>
        </pc:sldMkLst>
      </pc:sldChg>
      <pc:sldChg chg="modSp add del ord">
        <pc:chgData name="Girard, Jonathan M." userId="6eae3c0a-8465-49f8-93c8-3c6744be501a" providerId="ADAL" clId="{C8AB8107-4912-4F5B-B68A-880525D2CD40}" dt="2020-09-13T16:37:42.347" v="1231" actId="27636"/>
        <pc:sldMkLst>
          <pc:docMk/>
          <pc:sldMk cId="4051329004" sldId="449"/>
        </pc:sldMkLst>
        <pc:spChg chg="mod">
          <ac:chgData name="Girard, Jonathan M." userId="6eae3c0a-8465-49f8-93c8-3c6744be501a" providerId="ADAL" clId="{C8AB8107-4912-4F5B-B68A-880525D2CD40}" dt="2020-09-13T16:37:42.345" v="1230" actId="27636"/>
          <ac:spMkLst>
            <pc:docMk/>
            <pc:sldMk cId="4051329004" sldId="449"/>
            <ac:spMk id="3" creationId="{00000000-0000-0000-0000-000000000000}"/>
          </ac:spMkLst>
        </pc:spChg>
        <pc:spChg chg="mod">
          <ac:chgData name="Girard, Jonathan M." userId="6eae3c0a-8465-49f8-93c8-3c6744be501a" providerId="ADAL" clId="{C8AB8107-4912-4F5B-B68A-880525D2CD40}" dt="2020-09-13T16:37:42.347" v="1231" actId="27636"/>
          <ac:spMkLst>
            <pc:docMk/>
            <pc:sldMk cId="4051329004" sldId="449"/>
            <ac:spMk id="7" creationId="{68C0033E-6EBE-4BE2-9723-B23084F1449C}"/>
          </ac:spMkLst>
        </pc:spChg>
      </pc:sldChg>
      <pc:sldChg chg="del">
        <pc:chgData name="Girard, Jonathan M." userId="6eae3c0a-8465-49f8-93c8-3c6744be501a" providerId="ADAL" clId="{C8AB8107-4912-4F5B-B68A-880525D2CD40}" dt="2020-09-13T15:34:31.217" v="35" actId="2696"/>
        <pc:sldMkLst>
          <pc:docMk/>
          <pc:sldMk cId="1558002887" sldId="471"/>
        </pc:sldMkLst>
      </pc:sldChg>
      <pc:sldChg chg="del">
        <pc:chgData name="Girard, Jonathan M." userId="6eae3c0a-8465-49f8-93c8-3c6744be501a" providerId="ADAL" clId="{C8AB8107-4912-4F5B-B68A-880525D2CD40}" dt="2020-09-13T15:34:29.258" v="32" actId="2696"/>
        <pc:sldMkLst>
          <pc:docMk/>
          <pc:sldMk cId="409378102" sldId="472"/>
        </pc:sldMkLst>
      </pc:sldChg>
      <pc:sldChg chg="modSp">
        <pc:chgData name="Girard, Jonathan M." userId="6eae3c0a-8465-49f8-93c8-3c6744be501a" providerId="ADAL" clId="{C8AB8107-4912-4F5B-B68A-880525D2CD40}" dt="2020-09-13T16:46:01.427" v="1358" actId="20577"/>
        <pc:sldMkLst>
          <pc:docMk/>
          <pc:sldMk cId="1588724424" sldId="473"/>
        </pc:sldMkLst>
        <pc:spChg chg="mod">
          <ac:chgData name="Girard, Jonathan M." userId="6eae3c0a-8465-49f8-93c8-3c6744be501a" providerId="ADAL" clId="{C8AB8107-4912-4F5B-B68A-880525D2CD40}" dt="2020-09-13T16:46:01.427" v="1358" actId="20577"/>
          <ac:spMkLst>
            <pc:docMk/>
            <pc:sldMk cId="1588724424" sldId="473"/>
            <ac:spMk id="2" creationId="{F92E0214-B7C2-4507-809B-6EECCE26D975}"/>
          </ac:spMkLst>
        </pc:spChg>
      </pc:sldChg>
      <pc:sldChg chg="del">
        <pc:chgData name="Girard, Jonathan M." userId="6eae3c0a-8465-49f8-93c8-3c6744be501a" providerId="ADAL" clId="{C8AB8107-4912-4F5B-B68A-880525D2CD40}" dt="2020-09-13T16:56:52.220" v="1683" actId="2696"/>
        <pc:sldMkLst>
          <pc:docMk/>
          <pc:sldMk cId="2783045562" sldId="474"/>
        </pc:sldMkLst>
      </pc:sldChg>
      <pc:sldChg chg="del">
        <pc:chgData name="Girard, Jonathan M." userId="6eae3c0a-8465-49f8-93c8-3c6744be501a" providerId="ADAL" clId="{C8AB8107-4912-4F5B-B68A-880525D2CD40}" dt="2020-09-13T16:56:53.357" v="1684" actId="2696"/>
        <pc:sldMkLst>
          <pc:docMk/>
          <pc:sldMk cId="1827968610" sldId="475"/>
        </pc:sldMkLst>
      </pc:sldChg>
      <pc:sldChg chg="del">
        <pc:chgData name="Girard, Jonathan M." userId="6eae3c0a-8465-49f8-93c8-3c6744be501a" providerId="ADAL" clId="{C8AB8107-4912-4F5B-B68A-880525D2CD40}" dt="2020-09-13T15:34:21.494" v="21" actId="2696"/>
        <pc:sldMkLst>
          <pc:docMk/>
          <pc:sldMk cId="3621103717" sldId="478"/>
        </pc:sldMkLst>
      </pc:sldChg>
      <pc:sldChg chg="del">
        <pc:chgData name="Girard, Jonathan M." userId="6eae3c0a-8465-49f8-93c8-3c6744be501a" providerId="ADAL" clId="{C8AB8107-4912-4F5B-B68A-880525D2CD40}" dt="2020-09-13T15:33:37.855" v="0" actId="2696"/>
        <pc:sldMkLst>
          <pc:docMk/>
          <pc:sldMk cId="1179329074" sldId="479"/>
        </pc:sldMkLst>
      </pc:sldChg>
      <pc:sldChg chg="del">
        <pc:chgData name="Girard, Jonathan M." userId="6eae3c0a-8465-49f8-93c8-3c6744be501a" providerId="ADAL" clId="{C8AB8107-4912-4F5B-B68A-880525D2CD40}" dt="2020-09-13T15:34:11.722" v="12" actId="2696"/>
        <pc:sldMkLst>
          <pc:docMk/>
          <pc:sldMk cId="3225692148" sldId="480"/>
        </pc:sldMkLst>
      </pc:sldChg>
      <pc:sldChg chg="del">
        <pc:chgData name="Girard, Jonathan M." userId="6eae3c0a-8465-49f8-93c8-3c6744be501a" providerId="ADAL" clId="{C8AB8107-4912-4F5B-B68A-880525D2CD40}" dt="2020-09-13T16:09:43.647" v="398" actId="2696"/>
        <pc:sldMkLst>
          <pc:docMk/>
          <pc:sldMk cId="1833812426" sldId="482"/>
        </pc:sldMkLst>
      </pc:sldChg>
      <pc:sldChg chg="del">
        <pc:chgData name="Girard, Jonathan M." userId="6eae3c0a-8465-49f8-93c8-3c6744be501a" providerId="ADAL" clId="{C8AB8107-4912-4F5B-B68A-880525D2CD40}" dt="2020-09-13T15:34:15.807" v="19" actId="2696"/>
        <pc:sldMkLst>
          <pc:docMk/>
          <pc:sldMk cId="2343968758" sldId="486"/>
        </pc:sldMkLst>
      </pc:sldChg>
      <pc:sldChg chg="modSp">
        <pc:chgData name="Girard, Jonathan M." userId="6eae3c0a-8465-49f8-93c8-3c6744be501a" providerId="ADAL" clId="{C8AB8107-4912-4F5B-B68A-880525D2CD40}" dt="2020-09-13T16:36:01.204" v="1198" actId="20577"/>
        <pc:sldMkLst>
          <pc:docMk/>
          <pc:sldMk cId="4091042316" sldId="490"/>
        </pc:sldMkLst>
        <pc:spChg chg="mod">
          <ac:chgData name="Girard, Jonathan M." userId="6eae3c0a-8465-49f8-93c8-3c6744be501a" providerId="ADAL" clId="{C8AB8107-4912-4F5B-B68A-880525D2CD40}" dt="2020-09-13T16:36:01.204" v="1198" actId="20577"/>
          <ac:spMkLst>
            <pc:docMk/>
            <pc:sldMk cId="4091042316" sldId="490"/>
            <ac:spMk id="6" creationId="{962AC55D-C63A-463D-9515-19D22EEFF3AD}"/>
          </ac:spMkLst>
        </pc:spChg>
      </pc:sldChg>
      <pc:sldChg chg="del">
        <pc:chgData name="Girard, Jonathan M." userId="6eae3c0a-8465-49f8-93c8-3c6744be501a" providerId="ADAL" clId="{C8AB8107-4912-4F5B-B68A-880525D2CD40}" dt="2020-09-13T16:34:37.598" v="1162" actId="2696"/>
        <pc:sldMkLst>
          <pc:docMk/>
          <pc:sldMk cId="3845932970" sldId="491"/>
        </pc:sldMkLst>
      </pc:sldChg>
      <pc:sldChg chg="modSp">
        <pc:chgData name="Girard, Jonathan M." userId="6eae3c0a-8465-49f8-93c8-3c6744be501a" providerId="ADAL" clId="{C8AB8107-4912-4F5B-B68A-880525D2CD40}" dt="2020-09-13T16:28:08.130" v="909" actId="20577"/>
        <pc:sldMkLst>
          <pc:docMk/>
          <pc:sldMk cId="208679031" sldId="493"/>
        </pc:sldMkLst>
        <pc:spChg chg="mod">
          <ac:chgData name="Girard, Jonathan M." userId="6eae3c0a-8465-49f8-93c8-3c6744be501a" providerId="ADAL" clId="{C8AB8107-4912-4F5B-B68A-880525D2CD40}" dt="2020-09-13T16:28:08.130" v="909" actId="20577"/>
          <ac:spMkLst>
            <pc:docMk/>
            <pc:sldMk cId="208679031" sldId="493"/>
            <ac:spMk id="4" creationId="{0F2B097E-865C-465A-AD69-59ECC46F3FDF}"/>
          </ac:spMkLst>
        </pc:spChg>
      </pc:sldChg>
      <pc:sldChg chg="del">
        <pc:chgData name="Girard, Jonathan M." userId="6eae3c0a-8465-49f8-93c8-3c6744be501a" providerId="ADAL" clId="{C8AB8107-4912-4F5B-B68A-880525D2CD40}" dt="2020-09-13T15:34:16.551" v="20" actId="2696"/>
        <pc:sldMkLst>
          <pc:docMk/>
          <pc:sldMk cId="1929365553" sldId="495"/>
        </pc:sldMkLst>
      </pc:sldChg>
      <pc:sldChg chg="del">
        <pc:chgData name="Girard, Jonathan M." userId="6eae3c0a-8465-49f8-93c8-3c6744be501a" providerId="ADAL" clId="{C8AB8107-4912-4F5B-B68A-880525D2CD40}" dt="2020-09-13T15:34:05.679" v="7" actId="2696"/>
        <pc:sldMkLst>
          <pc:docMk/>
          <pc:sldMk cId="3940390297" sldId="496"/>
        </pc:sldMkLst>
      </pc:sldChg>
      <pc:sldChg chg="del">
        <pc:chgData name="Girard, Jonathan M." userId="6eae3c0a-8465-49f8-93c8-3c6744be501a" providerId="ADAL" clId="{C8AB8107-4912-4F5B-B68A-880525D2CD40}" dt="2020-09-13T15:34:33.731" v="39" actId="2696"/>
        <pc:sldMkLst>
          <pc:docMk/>
          <pc:sldMk cId="1400021267" sldId="497"/>
        </pc:sldMkLst>
      </pc:sldChg>
      <pc:sldChg chg="del">
        <pc:chgData name="Girard, Jonathan M." userId="6eae3c0a-8465-49f8-93c8-3c6744be501a" providerId="ADAL" clId="{C8AB8107-4912-4F5B-B68A-880525D2CD40}" dt="2020-09-13T15:34:28.258" v="31" actId="2696"/>
        <pc:sldMkLst>
          <pc:docMk/>
          <pc:sldMk cId="3618607667" sldId="498"/>
        </pc:sldMkLst>
      </pc:sldChg>
      <pc:sldChg chg="del">
        <pc:chgData name="Girard, Jonathan M." userId="6eae3c0a-8465-49f8-93c8-3c6744be501a" providerId="ADAL" clId="{C8AB8107-4912-4F5B-B68A-880525D2CD40}" dt="2020-09-13T15:36:47.283" v="48" actId="2696"/>
        <pc:sldMkLst>
          <pc:docMk/>
          <pc:sldMk cId="3112320889" sldId="500"/>
        </pc:sldMkLst>
      </pc:sldChg>
      <pc:sldChg chg="del">
        <pc:chgData name="Girard, Jonathan M." userId="6eae3c0a-8465-49f8-93c8-3c6744be501a" providerId="ADAL" clId="{C8AB8107-4912-4F5B-B68A-880525D2CD40}" dt="2020-09-13T15:35:05.774" v="43" actId="2696"/>
        <pc:sldMkLst>
          <pc:docMk/>
          <pc:sldMk cId="3689592236" sldId="500"/>
        </pc:sldMkLst>
      </pc:sldChg>
      <pc:sldChg chg="del">
        <pc:chgData name="Girard, Jonathan M." userId="6eae3c0a-8465-49f8-93c8-3c6744be501a" providerId="ADAL" clId="{C8AB8107-4912-4F5B-B68A-880525D2CD40}" dt="2020-09-13T15:35:05.743" v="42" actId="2696"/>
        <pc:sldMkLst>
          <pc:docMk/>
          <pc:sldMk cId="2378054493" sldId="501"/>
        </pc:sldMkLst>
      </pc:sldChg>
      <pc:sldChg chg="del">
        <pc:chgData name="Girard, Jonathan M." userId="6eae3c0a-8465-49f8-93c8-3c6744be501a" providerId="ADAL" clId="{C8AB8107-4912-4F5B-B68A-880525D2CD40}" dt="2020-09-13T15:34:10.654" v="10" actId="2696"/>
        <pc:sldMkLst>
          <pc:docMk/>
          <pc:sldMk cId="2900489481" sldId="502"/>
        </pc:sldMkLst>
      </pc:sldChg>
      <pc:sldChg chg="modSp">
        <pc:chgData name="Girard, Jonathan M." userId="6eae3c0a-8465-49f8-93c8-3c6744be501a" providerId="ADAL" clId="{C8AB8107-4912-4F5B-B68A-880525D2CD40}" dt="2020-09-13T16:41:42.218" v="1240" actId="20577"/>
        <pc:sldMkLst>
          <pc:docMk/>
          <pc:sldMk cId="1174229422" sldId="503"/>
        </pc:sldMkLst>
        <pc:spChg chg="mod">
          <ac:chgData name="Girard, Jonathan M." userId="6eae3c0a-8465-49f8-93c8-3c6744be501a" providerId="ADAL" clId="{C8AB8107-4912-4F5B-B68A-880525D2CD40}" dt="2020-09-13T16:41:42.218" v="1240" actId="20577"/>
          <ac:spMkLst>
            <pc:docMk/>
            <pc:sldMk cId="1174229422" sldId="503"/>
            <ac:spMk id="2" creationId="{99A4EC36-C2D3-4543-BB31-C026AB365BE5}"/>
          </ac:spMkLst>
        </pc:spChg>
      </pc:sldChg>
      <pc:sldChg chg="modSp">
        <pc:chgData name="Girard, Jonathan M." userId="6eae3c0a-8465-49f8-93c8-3c6744be501a" providerId="ADAL" clId="{C8AB8107-4912-4F5B-B68A-880525D2CD40}" dt="2020-09-13T16:42:06.429" v="1242" actId="27636"/>
        <pc:sldMkLst>
          <pc:docMk/>
          <pc:sldMk cId="1625436429" sldId="504"/>
        </pc:sldMkLst>
        <pc:spChg chg="mod">
          <ac:chgData name="Girard, Jonathan M." userId="6eae3c0a-8465-49f8-93c8-3c6744be501a" providerId="ADAL" clId="{C8AB8107-4912-4F5B-B68A-880525D2CD40}" dt="2020-09-13T16:42:06.429" v="1242" actId="27636"/>
          <ac:spMkLst>
            <pc:docMk/>
            <pc:sldMk cId="1625436429" sldId="504"/>
            <ac:spMk id="2" creationId="{99A4EC36-C2D3-4543-BB31-C026AB365BE5}"/>
          </ac:spMkLst>
        </pc:spChg>
      </pc:sldChg>
      <pc:sldChg chg="modSp">
        <pc:chgData name="Girard, Jonathan M." userId="6eae3c0a-8465-49f8-93c8-3c6744be501a" providerId="ADAL" clId="{C8AB8107-4912-4F5B-B68A-880525D2CD40}" dt="2020-09-13T16:42:10.281" v="1244" actId="27636"/>
        <pc:sldMkLst>
          <pc:docMk/>
          <pc:sldMk cId="1515710351" sldId="505"/>
        </pc:sldMkLst>
        <pc:spChg chg="mod">
          <ac:chgData name="Girard, Jonathan M." userId="6eae3c0a-8465-49f8-93c8-3c6744be501a" providerId="ADAL" clId="{C8AB8107-4912-4F5B-B68A-880525D2CD40}" dt="2020-09-13T16:42:10.281" v="1244" actId="27636"/>
          <ac:spMkLst>
            <pc:docMk/>
            <pc:sldMk cId="1515710351" sldId="505"/>
            <ac:spMk id="2" creationId="{99A4EC36-C2D3-4543-BB31-C026AB365BE5}"/>
          </ac:spMkLst>
        </pc:spChg>
      </pc:sldChg>
      <pc:sldChg chg="modSp">
        <pc:chgData name="Girard, Jonathan M." userId="6eae3c0a-8465-49f8-93c8-3c6744be501a" providerId="ADAL" clId="{C8AB8107-4912-4F5B-B68A-880525D2CD40}" dt="2020-09-13T16:54:32.800" v="1676" actId="27636"/>
        <pc:sldMkLst>
          <pc:docMk/>
          <pc:sldMk cId="2827188019" sldId="506"/>
        </pc:sldMkLst>
        <pc:spChg chg="mod">
          <ac:chgData name="Girard, Jonathan M." userId="6eae3c0a-8465-49f8-93c8-3c6744be501a" providerId="ADAL" clId="{C8AB8107-4912-4F5B-B68A-880525D2CD40}" dt="2020-09-13T16:54:32.800" v="1676" actId="27636"/>
          <ac:spMkLst>
            <pc:docMk/>
            <pc:sldMk cId="2827188019" sldId="506"/>
            <ac:spMk id="2" creationId="{99A4EC36-C2D3-4543-BB31-C026AB365BE5}"/>
          </ac:spMkLst>
        </pc:spChg>
      </pc:sldChg>
      <pc:sldChg chg="modSp">
        <pc:chgData name="Girard, Jonathan M." userId="6eae3c0a-8465-49f8-93c8-3c6744be501a" providerId="ADAL" clId="{C8AB8107-4912-4F5B-B68A-880525D2CD40}" dt="2020-09-13T16:42:16.930" v="1248" actId="27636"/>
        <pc:sldMkLst>
          <pc:docMk/>
          <pc:sldMk cId="4120131973" sldId="507"/>
        </pc:sldMkLst>
        <pc:spChg chg="mod">
          <ac:chgData name="Girard, Jonathan M." userId="6eae3c0a-8465-49f8-93c8-3c6744be501a" providerId="ADAL" clId="{C8AB8107-4912-4F5B-B68A-880525D2CD40}" dt="2020-09-13T16:42:16.930" v="1248" actId="27636"/>
          <ac:spMkLst>
            <pc:docMk/>
            <pc:sldMk cId="4120131973" sldId="507"/>
            <ac:spMk id="2" creationId="{99A4EC36-C2D3-4543-BB31-C026AB365BE5}"/>
          </ac:spMkLst>
        </pc:spChg>
      </pc:sldChg>
      <pc:sldChg chg="modSp">
        <pc:chgData name="Girard, Jonathan M." userId="6eae3c0a-8465-49f8-93c8-3c6744be501a" providerId="ADAL" clId="{C8AB8107-4912-4F5B-B68A-880525D2CD40}" dt="2020-09-13T16:55:34.872" v="1678" actId="27636"/>
        <pc:sldMkLst>
          <pc:docMk/>
          <pc:sldMk cId="884537538" sldId="508"/>
        </pc:sldMkLst>
        <pc:spChg chg="mod">
          <ac:chgData name="Girard, Jonathan M." userId="6eae3c0a-8465-49f8-93c8-3c6744be501a" providerId="ADAL" clId="{C8AB8107-4912-4F5B-B68A-880525D2CD40}" dt="2020-09-13T16:55:34.872" v="1678" actId="27636"/>
          <ac:spMkLst>
            <pc:docMk/>
            <pc:sldMk cId="884537538" sldId="508"/>
            <ac:spMk id="8" creationId="{00000000-0000-0000-0000-000000000000}"/>
          </ac:spMkLst>
        </pc:spChg>
      </pc:sldChg>
      <pc:sldChg chg="del">
        <pc:chgData name="Girard, Jonathan M." userId="6eae3c0a-8465-49f8-93c8-3c6744be501a" providerId="ADAL" clId="{C8AB8107-4912-4F5B-B68A-880525D2CD40}" dt="2020-09-13T15:36:01.356" v="45" actId="2696"/>
        <pc:sldMkLst>
          <pc:docMk/>
          <pc:sldMk cId="454913723" sldId="509"/>
        </pc:sldMkLst>
      </pc:sldChg>
      <pc:sldChg chg="modSp">
        <pc:chgData name="Girard, Jonathan M." userId="6eae3c0a-8465-49f8-93c8-3c6744be501a" providerId="ADAL" clId="{C8AB8107-4912-4F5B-B68A-880525D2CD40}" dt="2020-09-13T16:44:27.026" v="1357" actId="207"/>
        <pc:sldMkLst>
          <pc:docMk/>
          <pc:sldMk cId="2564054157" sldId="511"/>
        </pc:sldMkLst>
        <pc:spChg chg="mod">
          <ac:chgData name="Girard, Jonathan M." userId="6eae3c0a-8465-49f8-93c8-3c6744be501a" providerId="ADAL" clId="{C8AB8107-4912-4F5B-B68A-880525D2CD40}" dt="2020-09-13T16:44:27.026" v="1357" actId="207"/>
          <ac:spMkLst>
            <pc:docMk/>
            <pc:sldMk cId="2564054157" sldId="511"/>
            <ac:spMk id="4" creationId="{00000000-0000-0000-0000-000000000000}"/>
          </ac:spMkLst>
        </pc:spChg>
      </pc:sldChg>
      <pc:sldChg chg="del">
        <pc:chgData name="Girard, Jonathan M." userId="6eae3c0a-8465-49f8-93c8-3c6744be501a" providerId="ADAL" clId="{C8AB8107-4912-4F5B-B68A-880525D2CD40}" dt="2020-09-13T15:36:17.552" v="46" actId="2696"/>
        <pc:sldMkLst>
          <pc:docMk/>
          <pc:sldMk cId="1317492594" sldId="513"/>
        </pc:sldMkLst>
      </pc:sldChg>
      <pc:sldChg chg="del">
        <pc:chgData name="Girard, Jonathan M." userId="6eae3c0a-8465-49f8-93c8-3c6744be501a" providerId="ADAL" clId="{C8AB8107-4912-4F5B-B68A-880525D2CD40}" dt="2020-09-13T16:38:40.042" v="1232" actId="2696"/>
        <pc:sldMkLst>
          <pc:docMk/>
          <pc:sldMk cId="815225260" sldId="515"/>
        </pc:sldMkLst>
      </pc:sldChg>
      <pc:sldChg chg="del">
        <pc:chgData name="Girard, Jonathan M." userId="6eae3c0a-8465-49f8-93c8-3c6744be501a" providerId="ADAL" clId="{C8AB8107-4912-4F5B-B68A-880525D2CD40}" dt="2020-09-13T16:56:51.336" v="1682" actId="2696"/>
        <pc:sldMkLst>
          <pc:docMk/>
          <pc:sldMk cId="3006667183" sldId="518"/>
        </pc:sldMkLst>
      </pc:sldChg>
      <pc:sldChg chg="del">
        <pc:chgData name="Girard, Jonathan M." userId="6eae3c0a-8465-49f8-93c8-3c6744be501a" providerId="ADAL" clId="{C8AB8107-4912-4F5B-B68A-880525D2CD40}" dt="2020-09-13T15:36:25.729" v="47" actId="2696"/>
        <pc:sldMkLst>
          <pc:docMk/>
          <pc:sldMk cId="736617751" sldId="520"/>
        </pc:sldMkLst>
      </pc:sldChg>
      <pc:sldChg chg="modSp">
        <pc:chgData name="Girard, Jonathan M." userId="6eae3c0a-8465-49f8-93c8-3c6744be501a" providerId="ADAL" clId="{C8AB8107-4912-4F5B-B68A-880525D2CD40}" dt="2020-09-13T16:55:44.502" v="1680" actId="27636"/>
        <pc:sldMkLst>
          <pc:docMk/>
          <pc:sldMk cId="3424173230" sldId="521"/>
        </pc:sldMkLst>
        <pc:spChg chg="mod">
          <ac:chgData name="Girard, Jonathan M." userId="6eae3c0a-8465-49f8-93c8-3c6744be501a" providerId="ADAL" clId="{C8AB8107-4912-4F5B-B68A-880525D2CD40}" dt="2020-09-13T16:55:44.502" v="1680" actId="27636"/>
          <ac:spMkLst>
            <pc:docMk/>
            <pc:sldMk cId="3424173230" sldId="521"/>
            <ac:spMk id="5" creationId="{00000000-0000-0000-0000-000000000000}"/>
          </ac:spMkLst>
        </pc:spChg>
      </pc:sldChg>
      <pc:sldChg chg="modSp">
        <pc:chgData name="Girard, Jonathan M." userId="6eae3c0a-8465-49f8-93c8-3c6744be501a" providerId="ADAL" clId="{C8AB8107-4912-4F5B-B68A-880525D2CD40}" dt="2020-09-13T15:50:52.132" v="60" actId="20577"/>
        <pc:sldMkLst>
          <pc:docMk/>
          <pc:sldMk cId="3358222436" sldId="523"/>
        </pc:sldMkLst>
        <pc:spChg chg="mod">
          <ac:chgData name="Girard, Jonathan M." userId="6eae3c0a-8465-49f8-93c8-3c6744be501a" providerId="ADAL" clId="{C8AB8107-4912-4F5B-B68A-880525D2CD40}" dt="2020-09-13T15:50:52.132" v="60" actId="20577"/>
          <ac:spMkLst>
            <pc:docMk/>
            <pc:sldMk cId="3358222436" sldId="523"/>
            <ac:spMk id="2" creationId="{F92E0214-B7C2-4507-809B-6EECCE26D975}"/>
          </ac:spMkLst>
        </pc:spChg>
      </pc:sldChg>
      <pc:sldChg chg="modSp">
        <pc:chgData name="Girard, Jonathan M." userId="6eae3c0a-8465-49f8-93c8-3c6744be501a" providerId="ADAL" clId="{C8AB8107-4912-4F5B-B68A-880525D2CD40}" dt="2020-09-13T15:53:11.092" v="66" actId="20577"/>
        <pc:sldMkLst>
          <pc:docMk/>
          <pc:sldMk cId="982109376" sldId="524"/>
        </pc:sldMkLst>
        <pc:spChg chg="mod">
          <ac:chgData name="Girard, Jonathan M." userId="6eae3c0a-8465-49f8-93c8-3c6744be501a" providerId="ADAL" clId="{C8AB8107-4912-4F5B-B68A-880525D2CD40}" dt="2020-09-13T15:53:11.092" v="66" actId="20577"/>
          <ac:spMkLst>
            <pc:docMk/>
            <pc:sldMk cId="982109376" sldId="524"/>
            <ac:spMk id="2" creationId="{F92E0214-B7C2-4507-809B-6EECCE26D975}"/>
          </ac:spMkLst>
        </pc:spChg>
      </pc:sldChg>
      <pc:sldChg chg="modSp">
        <pc:chgData name="Girard, Jonathan M." userId="6eae3c0a-8465-49f8-93c8-3c6744be501a" providerId="ADAL" clId="{C8AB8107-4912-4F5B-B68A-880525D2CD40}" dt="2020-09-13T16:02:30.700" v="397" actId="313"/>
        <pc:sldMkLst>
          <pc:docMk/>
          <pc:sldMk cId="1170640700" sldId="525"/>
        </pc:sldMkLst>
        <pc:spChg chg="mod">
          <ac:chgData name="Girard, Jonathan M." userId="6eae3c0a-8465-49f8-93c8-3c6744be501a" providerId="ADAL" clId="{C8AB8107-4912-4F5B-B68A-880525D2CD40}" dt="2020-09-13T15:54:47.302" v="99" actId="20577"/>
          <ac:spMkLst>
            <pc:docMk/>
            <pc:sldMk cId="1170640700" sldId="525"/>
            <ac:spMk id="4" creationId="{144B9B65-2F4F-46FE-9823-A0432A48783D}"/>
          </ac:spMkLst>
        </pc:spChg>
        <pc:spChg chg="mod">
          <ac:chgData name="Girard, Jonathan M." userId="6eae3c0a-8465-49f8-93c8-3c6744be501a" providerId="ADAL" clId="{C8AB8107-4912-4F5B-B68A-880525D2CD40}" dt="2020-09-13T16:02:30.700" v="397" actId="313"/>
          <ac:spMkLst>
            <pc:docMk/>
            <pc:sldMk cId="1170640700" sldId="525"/>
            <ac:spMk id="6" creationId="{962AC55D-C63A-463D-9515-19D22EEFF3AD}"/>
          </ac:spMkLst>
        </pc:spChg>
      </pc:sldChg>
      <pc:sldChg chg="modSp">
        <pc:chgData name="Girard, Jonathan M." userId="6eae3c0a-8465-49f8-93c8-3c6744be501a" providerId="ADAL" clId="{C8AB8107-4912-4F5B-B68A-880525D2CD40}" dt="2020-09-13T16:52:04.681" v="1662" actId="1035"/>
        <pc:sldMkLst>
          <pc:docMk/>
          <pc:sldMk cId="2413451568" sldId="526"/>
        </pc:sldMkLst>
        <pc:spChg chg="mod">
          <ac:chgData name="Girard, Jonathan M." userId="6eae3c0a-8465-49f8-93c8-3c6744be501a" providerId="ADAL" clId="{C8AB8107-4912-4F5B-B68A-880525D2CD40}" dt="2020-09-13T15:58:55.370" v="296" actId="20577"/>
          <ac:spMkLst>
            <pc:docMk/>
            <pc:sldMk cId="2413451568" sldId="526"/>
            <ac:spMk id="4" creationId="{144B9B65-2F4F-46FE-9823-A0432A48783D}"/>
          </ac:spMkLst>
        </pc:spChg>
        <pc:spChg chg="mod">
          <ac:chgData name="Girard, Jonathan M." userId="6eae3c0a-8465-49f8-93c8-3c6744be501a" providerId="ADAL" clId="{C8AB8107-4912-4F5B-B68A-880525D2CD40}" dt="2020-09-13T16:52:01.100" v="1660" actId="403"/>
          <ac:spMkLst>
            <pc:docMk/>
            <pc:sldMk cId="2413451568" sldId="526"/>
            <ac:spMk id="6" creationId="{962AC55D-C63A-463D-9515-19D22EEFF3AD}"/>
          </ac:spMkLst>
        </pc:spChg>
        <pc:picChg chg="mod">
          <ac:chgData name="Girard, Jonathan M." userId="6eae3c0a-8465-49f8-93c8-3c6744be501a" providerId="ADAL" clId="{C8AB8107-4912-4F5B-B68A-880525D2CD40}" dt="2020-09-13T16:52:04.681" v="1662" actId="1035"/>
          <ac:picMkLst>
            <pc:docMk/>
            <pc:sldMk cId="2413451568" sldId="526"/>
            <ac:picMk id="8" creationId="{26A68BF1-47D6-49B8-ABCF-FE1BE7716FD8}"/>
          </ac:picMkLst>
        </pc:picChg>
      </pc:sldChg>
      <pc:sldChg chg="modSp">
        <pc:chgData name="Girard, Jonathan M." userId="6eae3c0a-8465-49f8-93c8-3c6744be501a" providerId="ADAL" clId="{C8AB8107-4912-4F5B-B68A-880525D2CD40}" dt="2020-09-13T16:26:18.991" v="892" actId="313"/>
        <pc:sldMkLst>
          <pc:docMk/>
          <pc:sldMk cId="400111370" sldId="527"/>
        </pc:sldMkLst>
        <pc:spChg chg="mod">
          <ac:chgData name="Girard, Jonathan M." userId="6eae3c0a-8465-49f8-93c8-3c6744be501a" providerId="ADAL" clId="{C8AB8107-4912-4F5B-B68A-880525D2CD40}" dt="2020-09-13T16:10:47.520" v="416" actId="20577"/>
          <ac:spMkLst>
            <pc:docMk/>
            <pc:sldMk cId="400111370" sldId="527"/>
            <ac:spMk id="4" creationId="{144B9B65-2F4F-46FE-9823-A0432A48783D}"/>
          </ac:spMkLst>
        </pc:spChg>
        <pc:spChg chg="mod">
          <ac:chgData name="Girard, Jonathan M." userId="6eae3c0a-8465-49f8-93c8-3c6744be501a" providerId="ADAL" clId="{C8AB8107-4912-4F5B-B68A-880525D2CD40}" dt="2020-09-13T16:26:18.991" v="892" actId="313"/>
          <ac:spMkLst>
            <pc:docMk/>
            <pc:sldMk cId="400111370" sldId="527"/>
            <ac:spMk id="6" creationId="{962AC55D-C63A-463D-9515-19D22EEFF3AD}"/>
          </ac:spMkLst>
        </pc:spChg>
      </pc:sldChg>
      <pc:sldChg chg="modSp">
        <pc:chgData name="Girard, Jonathan M." userId="6eae3c0a-8465-49f8-93c8-3c6744be501a" providerId="ADAL" clId="{C8AB8107-4912-4F5B-B68A-880525D2CD40}" dt="2020-09-13T16:16:33.428" v="692" actId="403"/>
        <pc:sldMkLst>
          <pc:docMk/>
          <pc:sldMk cId="139767089" sldId="528"/>
        </pc:sldMkLst>
        <pc:spChg chg="mod">
          <ac:chgData name="Girard, Jonathan M." userId="6eae3c0a-8465-49f8-93c8-3c6744be501a" providerId="ADAL" clId="{C8AB8107-4912-4F5B-B68A-880525D2CD40}" dt="2020-09-13T16:15:19.613" v="689" actId="20577"/>
          <ac:spMkLst>
            <pc:docMk/>
            <pc:sldMk cId="139767089" sldId="528"/>
            <ac:spMk id="2" creationId="{00000000-0000-0000-0000-000000000000}"/>
          </ac:spMkLst>
        </pc:spChg>
        <pc:spChg chg="mod">
          <ac:chgData name="Girard, Jonathan M." userId="6eae3c0a-8465-49f8-93c8-3c6744be501a" providerId="ADAL" clId="{C8AB8107-4912-4F5B-B68A-880525D2CD40}" dt="2020-09-13T16:16:33.428" v="692" actId="403"/>
          <ac:spMkLst>
            <pc:docMk/>
            <pc:sldMk cId="139767089" sldId="528"/>
            <ac:spMk id="4" creationId="{00000000-0000-0000-0000-000000000000}"/>
          </ac:spMkLst>
        </pc:spChg>
      </pc:sldChg>
      <pc:sldChg chg="del">
        <pc:chgData name="Girard, Jonathan M." userId="6eae3c0a-8465-49f8-93c8-3c6744be501a" providerId="ADAL" clId="{C8AB8107-4912-4F5B-B68A-880525D2CD40}" dt="2020-09-13T16:16:55.244" v="693"/>
        <pc:sldMkLst>
          <pc:docMk/>
          <pc:sldMk cId="798151251" sldId="529"/>
        </pc:sldMkLst>
      </pc:sldChg>
      <pc:sldChg chg="modSp">
        <pc:chgData name="Girard, Jonathan M." userId="6eae3c0a-8465-49f8-93c8-3c6744be501a" providerId="ADAL" clId="{C8AB8107-4912-4F5B-B68A-880525D2CD40}" dt="2020-09-13T16:17:22.456" v="714" actId="403"/>
        <pc:sldMkLst>
          <pc:docMk/>
          <pc:sldMk cId="1923639080" sldId="529"/>
        </pc:sldMkLst>
        <pc:spChg chg="mod">
          <ac:chgData name="Girard, Jonathan M." userId="6eae3c0a-8465-49f8-93c8-3c6744be501a" providerId="ADAL" clId="{C8AB8107-4912-4F5B-B68A-880525D2CD40}" dt="2020-09-13T16:17:05.083" v="711" actId="20577"/>
          <ac:spMkLst>
            <pc:docMk/>
            <pc:sldMk cId="1923639080" sldId="529"/>
            <ac:spMk id="2" creationId="{00000000-0000-0000-0000-000000000000}"/>
          </ac:spMkLst>
        </pc:spChg>
        <pc:spChg chg="mod">
          <ac:chgData name="Girard, Jonathan M." userId="6eae3c0a-8465-49f8-93c8-3c6744be501a" providerId="ADAL" clId="{C8AB8107-4912-4F5B-B68A-880525D2CD40}" dt="2020-09-13T16:17:22.456" v="714" actId="403"/>
          <ac:spMkLst>
            <pc:docMk/>
            <pc:sldMk cId="1923639080" sldId="529"/>
            <ac:spMk id="4" creationId="{00000000-0000-0000-0000-000000000000}"/>
          </ac:spMkLst>
        </pc:spChg>
      </pc:sldChg>
      <pc:sldChg chg="modSp">
        <pc:chgData name="Girard, Jonathan M." userId="6eae3c0a-8465-49f8-93c8-3c6744be501a" providerId="ADAL" clId="{C8AB8107-4912-4F5B-B68A-880525D2CD40}" dt="2020-09-13T16:18:52.694" v="772" actId="20577"/>
        <pc:sldMkLst>
          <pc:docMk/>
          <pc:sldMk cId="2398830315" sldId="530"/>
        </pc:sldMkLst>
        <pc:spChg chg="mod">
          <ac:chgData name="Girard, Jonathan M." userId="6eae3c0a-8465-49f8-93c8-3c6744be501a" providerId="ADAL" clId="{C8AB8107-4912-4F5B-B68A-880525D2CD40}" dt="2020-09-13T16:18:52.694" v="772" actId="20577"/>
          <ac:spMkLst>
            <pc:docMk/>
            <pc:sldMk cId="2398830315" sldId="530"/>
            <ac:spMk id="2" creationId="{F92E0214-B7C2-4507-809B-6EECCE26D975}"/>
          </ac:spMkLst>
        </pc:spChg>
      </pc:sldChg>
      <pc:sldChg chg="modSp">
        <pc:chgData name="Girard, Jonathan M." userId="6eae3c0a-8465-49f8-93c8-3c6744be501a" providerId="ADAL" clId="{C8AB8107-4912-4F5B-B68A-880525D2CD40}" dt="2020-09-13T16:54:10.039" v="1674" actId="1035"/>
        <pc:sldMkLst>
          <pc:docMk/>
          <pc:sldMk cId="3422507034" sldId="531"/>
        </pc:sldMkLst>
        <pc:spChg chg="mod">
          <ac:chgData name="Girard, Jonathan M." userId="6eae3c0a-8465-49f8-93c8-3c6744be501a" providerId="ADAL" clId="{C8AB8107-4912-4F5B-B68A-880525D2CD40}" dt="2020-09-13T16:19:28.178" v="790" actId="20577"/>
          <ac:spMkLst>
            <pc:docMk/>
            <pc:sldMk cId="3422507034" sldId="531"/>
            <ac:spMk id="2" creationId="{00000000-0000-0000-0000-000000000000}"/>
          </ac:spMkLst>
        </pc:spChg>
        <pc:spChg chg="mod">
          <ac:chgData name="Girard, Jonathan M." userId="6eae3c0a-8465-49f8-93c8-3c6744be501a" providerId="ADAL" clId="{C8AB8107-4912-4F5B-B68A-880525D2CD40}" dt="2020-09-13T16:54:05.771" v="1672" actId="403"/>
          <ac:spMkLst>
            <pc:docMk/>
            <pc:sldMk cId="3422507034" sldId="531"/>
            <ac:spMk id="4" creationId="{00000000-0000-0000-0000-000000000000}"/>
          </ac:spMkLst>
        </pc:spChg>
        <pc:picChg chg="mod">
          <ac:chgData name="Girard, Jonathan M." userId="6eae3c0a-8465-49f8-93c8-3c6744be501a" providerId="ADAL" clId="{C8AB8107-4912-4F5B-B68A-880525D2CD40}" dt="2020-09-13T16:54:10.039" v="1674" actId="1035"/>
          <ac:picMkLst>
            <pc:docMk/>
            <pc:sldMk cId="3422507034" sldId="531"/>
            <ac:picMk id="5" creationId="{BC76EADD-5CF2-4672-8C20-D6A32F7F1081}"/>
          </ac:picMkLst>
        </pc:picChg>
      </pc:sldChg>
      <pc:sldChg chg="modSp">
        <pc:chgData name="Girard, Jonathan M." userId="6eae3c0a-8465-49f8-93c8-3c6744be501a" providerId="ADAL" clId="{C8AB8107-4912-4F5B-B68A-880525D2CD40}" dt="2020-09-13T16:49:53.871" v="1659" actId="207"/>
        <pc:sldMkLst>
          <pc:docMk/>
          <pc:sldMk cId="3663512297" sldId="532"/>
        </pc:sldMkLst>
        <pc:spChg chg="mod">
          <ac:chgData name="Girard, Jonathan M." userId="6eae3c0a-8465-49f8-93c8-3c6744be501a" providerId="ADAL" clId="{C8AB8107-4912-4F5B-B68A-880525D2CD40}" dt="2020-09-13T16:46:15.691" v="1359" actId="20577"/>
          <ac:spMkLst>
            <pc:docMk/>
            <pc:sldMk cId="3663512297" sldId="532"/>
            <ac:spMk id="2" creationId="{00000000-0000-0000-0000-000000000000}"/>
          </ac:spMkLst>
        </pc:spChg>
        <pc:spChg chg="mod">
          <ac:chgData name="Girard, Jonathan M." userId="6eae3c0a-8465-49f8-93c8-3c6744be501a" providerId="ADAL" clId="{C8AB8107-4912-4F5B-B68A-880525D2CD40}" dt="2020-09-13T16:49:53.871" v="1659" actId="207"/>
          <ac:spMkLst>
            <pc:docMk/>
            <pc:sldMk cId="3663512297" sldId="532"/>
            <ac:spMk id="4" creationId="{00000000-0000-0000-0000-000000000000}"/>
          </ac:spMkLst>
        </pc:spChg>
      </pc:sldChg>
      <pc:sldMasterChg chg="delSldLayout">
        <pc:chgData name="Girard, Jonathan M." userId="6eae3c0a-8465-49f8-93c8-3c6744be501a" providerId="ADAL" clId="{C8AB8107-4912-4F5B-B68A-880525D2CD40}" dt="2020-09-13T15:34:10.658" v="11" actId="2696"/>
        <pc:sldMasterMkLst>
          <pc:docMk/>
          <pc:sldMasterMk cId="897838463" sldId="2147483660"/>
        </pc:sldMasterMkLst>
        <pc:sldLayoutChg chg="del">
          <pc:chgData name="Girard, Jonathan M." userId="6eae3c0a-8465-49f8-93c8-3c6744be501a" providerId="ADAL" clId="{C8AB8107-4912-4F5B-B68A-880525D2CD40}" dt="2020-09-13T15:34:10.658" v="11" actId="2696"/>
          <pc:sldLayoutMkLst>
            <pc:docMk/>
            <pc:sldMasterMk cId="897838463" sldId="2147483660"/>
            <pc:sldLayoutMk cId="4280531826" sldId="2147483681"/>
          </pc:sldLayoutMkLst>
        </pc:sldLayoutChg>
      </pc:sldMaster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s>
</file>

<file path=ppt/diagrams/_rels/data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s>
</file>

<file path=ppt/diagrams/_rels/drawing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colors1.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_accent4_2">
  <dgm:title val=""/>
  <dgm:desc val=""/>
  <dgm:catLst>
    <dgm:cat type="accent4" pri="14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dgm:fillClrLst>
    <dgm:linClrLst meth="repeat">
      <a:schemeClr val="lt1">
        <a:alpha val="0"/>
      </a:schemeClr>
    </dgm:linClrLst>
    <dgm:effectClrLst/>
    <dgm:txLinClrLst/>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6AA10C-D18A-4FB4-9B19-53B3E1FCB7EE}" type="doc">
      <dgm:prSet loTypeId="urn:microsoft.com/office/officeart/2018/5/layout/CenteredIconLabelDescriptionList" loCatId="icon" qsTypeId="urn:microsoft.com/office/officeart/2005/8/quickstyle/simple1" qsCatId="simple" csTypeId="urn:microsoft.com/office/officeart/2018/5/colors/Iconchunking_neutralbg_accent1_2" csCatId="accent1" phldr="1"/>
      <dgm:spPr/>
      <dgm:t>
        <a:bodyPr/>
        <a:lstStyle/>
        <a:p>
          <a:endParaRPr lang="en-US"/>
        </a:p>
      </dgm:t>
    </dgm:pt>
    <dgm:pt modelId="{83E29DDF-BB15-4C0D-8B56-8A833750F9F2}">
      <dgm:prSet/>
      <dgm:spPr/>
      <dgm:t>
        <a:bodyPr/>
        <a:lstStyle/>
        <a:p>
          <a:pPr>
            <a:defRPr b="1"/>
          </a:pPr>
          <a:r>
            <a:rPr lang="en-US" dirty="0"/>
            <a:t>Secure IRB approval prior to implementation </a:t>
          </a:r>
        </a:p>
      </dgm:t>
    </dgm:pt>
    <dgm:pt modelId="{ECD425AC-810F-4280-B297-753E0D9951BF}" type="parTrans" cxnId="{897FFDEA-4660-4DC2-B8B0-01D4923467D4}">
      <dgm:prSet/>
      <dgm:spPr/>
      <dgm:t>
        <a:bodyPr/>
        <a:lstStyle/>
        <a:p>
          <a:endParaRPr lang="en-US"/>
        </a:p>
      </dgm:t>
    </dgm:pt>
    <dgm:pt modelId="{B881DF54-88BB-4C70-81BA-763C437E9A3F}" type="sibTrans" cxnId="{897FFDEA-4660-4DC2-B8B0-01D4923467D4}">
      <dgm:prSet/>
      <dgm:spPr/>
      <dgm:t>
        <a:bodyPr/>
        <a:lstStyle/>
        <a:p>
          <a:endParaRPr lang="en-US"/>
        </a:p>
      </dgm:t>
    </dgm:pt>
    <dgm:pt modelId="{8BC9B922-7ADA-4094-A060-2DC9FD59939C}">
      <dgm:prSet/>
      <dgm:spPr/>
      <dgm:t>
        <a:bodyPr/>
        <a:lstStyle/>
        <a:p>
          <a:pPr>
            <a:defRPr b="1"/>
          </a:pPr>
          <a:r>
            <a:rPr lang="en-US" dirty="0"/>
            <a:t>Conduct study according to IRB approved protocol</a:t>
          </a:r>
        </a:p>
      </dgm:t>
    </dgm:pt>
    <dgm:pt modelId="{A13DF6A2-DCA7-4260-8F08-8ED1E0B4C4F7}" type="parTrans" cxnId="{3B2981F5-BE5A-4309-9C60-1917FE90C7E5}">
      <dgm:prSet/>
      <dgm:spPr/>
      <dgm:t>
        <a:bodyPr/>
        <a:lstStyle/>
        <a:p>
          <a:endParaRPr lang="en-US"/>
        </a:p>
      </dgm:t>
    </dgm:pt>
    <dgm:pt modelId="{40787FA2-326F-4C2A-B90D-47E6F7526B27}" type="sibTrans" cxnId="{3B2981F5-BE5A-4309-9C60-1917FE90C7E5}">
      <dgm:prSet/>
      <dgm:spPr/>
      <dgm:t>
        <a:bodyPr/>
        <a:lstStyle/>
        <a:p>
          <a:endParaRPr lang="en-US"/>
        </a:p>
      </dgm:t>
    </dgm:pt>
    <dgm:pt modelId="{A8C19CB6-B099-4A16-9A2F-7A86D62DC74F}">
      <dgm:prSet/>
      <dgm:spPr/>
      <dgm:t>
        <a:bodyPr/>
        <a:lstStyle/>
        <a:p>
          <a:r>
            <a:rPr lang="en-US" dirty="0"/>
            <a:t>Submit Continuing Review, Modifications to IRB as required</a:t>
          </a:r>
        </a:p>
      </dgm:t>
    </dgm:pt>
    <dgm:pt modelId="{572573E6-09A4-4295-B1C3-6F113FEC3E4A}" type="parTrans" cxnId="{69E27FE4-E10B-467B-8406-2BF0EFFB6ACF}">
      <dgm:prSet/>
      <dgm:spPr/>
      <dgm:t>
        <a:bodyPr/>
        <a:lstStyle/>
        <a:p>
          <a:endParaRPr lang="en-US"/>
        </a:p>
      </dgm:t>
    </dgm:pt>
    <dgm:pt modelId="{5C42C3B3-D234-44B8-931C-F2750214A303}" type="sibTrans" cxnId="{69E27FE4-E10B-467B-8406-2BF0EFFB6ACF}">
      <dgm:prSet/>
      <dgm:spPr/>
      <dgm:t>
        <a:bodyPr/>
        <a:lstStyle/>
        <a:p>
          <a:endParaRPr lang="en-US"/>
        </a:p>
      </dgm:t>
    </dgm:pt>
    <dgm:pt modelId="{2A346A1F-3DEC-4CCD-98C8-211A2CE8DD5F}">
      <dgm:prSet/>
      <dgm:spPr/>
      <dgm:t>
        <a:bodyPr/>
        <a:lstStyle/>
        <a:p>
          <a:pPr>
            <a:defRPr b="1"/>
          </a:pPr>
          <a:r>
            <a:rPr lang="en-US" dirty="0"/>
            <a:t>Ensure adequate facilitates, equipment on site</a:t>
          </a:r>
        </a:p>
      </dgm:t>
    </dgm:pt>
    <dgm:pt modelId="{227122AD-8AC1-464A-B274-A1C1A0EBCCA3}" type="parTrans" cxnId="{0A213887-CAD8-4615-9A9D-5DA8F5B78267}">
      <dgm:prSet/>
      <dgm:spPr/>
      <dgm:t>
        <a:bodyPr/>
        <a:lstStyle/>
        <a:p>
          <a:endParaRPr lang="en-US"/>
        </a:p>
      </dgm:t>
    </dgm:pt>
    <dgm:pt modelId="{D505ADFE-4229-48CD-8788-696EFA7881D9}" type="sibTrans" cxnId="{0A213887-CAD8-4615-9A9D-5DA8F5B78267}">
      <dgm:prSet/>
      <dgm:spPr/>
      <dgm:t>
        <a:bodyPr/>
        <a:lstStyle/>
        <a:p>
          <a:endParaRPr lang="en-US"/>
        </a:p>
      </dgm:t>
    </dgm:pt>
    <dgm:pt modelId="{B4E66820-E248-42BA-B533-86B54C71F762}">
      <dgm:prSet/>
      <dgm:spPr/>
      <dgm:t>
        <a:bodyPr/>
        <a:lstStyle/>
        <a:p>
          <a:pPr>
            <a:defRPr b="1"/>
          </a:pPr>
          <a:r>
            <a:rPr lang="en-US" dirty="0"/>
            <a:t>Ensure study staff are qualified</a:t>
          </a:r>
        </a:p>
      </dgm:t>
    </dgm:pt>
    <dgm:pt modelId="{2E5D37D6-5DFF-4410-85C9-BD355230BFCA}" type="parTrans" cxnId="{C67F0FB8-0642-42F8-9FDA-549F61DE63C7}">
      <dgm:prSet/>
      <dgm:spPr/>
      <dgm:t>
        <a:bodyPr/>
        <a:lstStyle/>
        <a:p>
          <a:endParaRPr lang="en-US"/>
        </a:p>
      </dgm:t>
    </dgm:pt>
    <dgm:pt modelId="{8F84DCE8-6877-4DCB-A705-8DAD1503EFC7}" type="sibTrans" cxnId="{C67F0FB8-0642-42F8-9FDA-549F61DE63C7}">
      <dgm:prSet/>
      <dgm:spPr/>
      <dgm:t>
        <a:bodyPr/>
        <a:lstStyle/>
        <a:p>
          <a:endParaRPr lang="en-US"/>
        </a:p>
      </dgm:t>
    </dgm:pt>
    <dgm:pt modelId="{DB76C8CC-D357-4671-9D17-835E8E56808B}">
      <dgm:prSet/>
      <dgm:spPr/>
      <dgm:t>
        <a:bodyPr/>
        <a:lstStyle/>
        <a:p>
          <a:pPr>
            <a:defRPr b="1"/>
          </a:pPr>
          <a:r>
            <a:rPr lang="en-US" dirty="0"/>
            <a:t>Report new information</a:t>
          </a:r>
        </a:p>
      </dgm:t>
    </dgm:pt>
    <dgm:pt modelId="{6C41342E-F31A-40B5-A957-31FF8D3499DE}" type="parTrans" cxnId="{8E0F1583-E429-45B0-BE41-8501D67E9469}">
      <dgm:prSet/>
      <dgm:spPr/>
      <dgm:t>
        <a:bodyPr/>
        <a:lstStyle/>
        <a:p>
          <a:endParaRPr lang="en-US"/>
        </a:p>
      </dgm:t>
    </dgm:pt>
    <dgm:pt modelId="{CF435F6B-2415-4324-B126-C63E3FF8DA97}" type="sibTrans" cxnId="{8E0F1583-E429-45B0-BE41-8501D67E9469}">
      <dgm:prSet/>
      <dgm:spPr/>
      <dgm:t>
        <a:bodyPr/>
        <a:lstStyle/>
        <a:p>
          <a:endParaRPr lang="en-US"/>
        </a:p>
      </dgm:t>
    </dgm:pt>
    <dgm:pt modelId="{BA661C0F-F71D-4D84-8C67-20B8C5AD778B}" type="pres">
      <dgm:prSet presAssocID="{5D6AA10C-D18A-4FB4-9B19-53B3E1FCB7EE}" presName="root" presStyleCnt="0">
        <dgm:presLayoutVars>
          <dgm:dir/>
          <dgm:resizeHandles val="exact"/>
        </dgm:presLayoutVars>
      </dgm:prSet>
      <dgm:spPr/>
    </dgm:pt>
    <dgm:pt modelId="{C9B00053-8335-4060-8C4D-B3D5794E8194}" type="pres">
      <dgm:prSet presAssocID="{83E29DDF-BB15-4C0D-8B56-8A833750F9F2}" presName="compNode" presStyleCnt="0"/>
      <dgm:spPr/>
    </dgm:pt>
    <dgm:pt modelId="{F7733FFA-D202-46CA-8E2F-AFDD3C93306F}" type="pres">
      <dgm:prSet presAssocID="{83E29DDF-BB15-4C0D-8B56-8A833750F9F2}" presName="iconRect" presStyleLbl="node1" presStyleIdx="0" presStyleCnt="5" custScaleX="205348" custScaleY="23048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5EED4B76-54E2-4F19-B372-838F19398F02}" type="pres">
      <dgm:prSet presAssocID="{83E29DDF-BB15-4C0D-8B56-8A833750F9F2}" presName="iconSpace" presStyleCnt="0"/>
      <dgm:spPr/>
    </dgm:pt>
    <dgm:pt modelId="{63722AFF-39EC-4145-A350-7F84E0E727F9}" type="pres">
      <dgm:prSet presAssocID="{83E29DDF-BB15-4C0D-8B56-8A833750F9F2}" presName="parTx" presStyleLbl="revTx" presStyleIdx="0" presStyleCnt="10" custLinFactNeighborX="-287" custLinFactNeighborY="51319">
        <dgm:presLayoutVars>
          <dgm:chMax val="0"/>
          <dgm:chPref val="0"/>
        </dgm:presLayoutVars>
      </dgm:prSet>
      <dgm:spPr/>
    </dgm:pt>
    <dgm:pt modelId="{CF7F5AD5-E2A3-43D1-8852-BC078F53F285}" type="pres">
      <dgm:prSet presAssocID="{83E29DDF-BB15-4C0D-8B56-8A833750F9F2}" presName="txSpace" presStyleCnt="0"/>
      <dgm:spPr/>
    </dgm:pt>
    <dgm:pt modelId="{AF3E7FE9-5677-4C43-93CA-F6499514573A}" type="pres">
      <dgm:prSet presAssocID="{83E29DDF-BB15-4C0D-8B56-8A833750F9F2}" presName="desTx" presStyleLbl="revTx" presStyleIdx="1" presStyleCnt="10">
        <dgm:presLayoutVars/>
      </dgm:prSet>
      <dgm:spPr/>
    </dgm:pt>
    <dgm:pt modelId="{6B2EF358-89FD-4061-BE97-55656C881F41}" type="pres">
      <dgm:prSet presAssocID="{B881DF54-88BB-4C70-81BA-763C437E9A3F}" presName="sibTrans" presStyleCnt="0"/>
      <dgm:spPr/>
    </dgm:pt>
    <dgm:pt modelId="{39217F13-A928-4C35-B7CA-8A4E79B2FE04}" type="pres">
      <dgm:prSet presAssocID="{8BC9B922-7ADA-4094-A060-2DC9FD59939C}" presName="compNode" presStyleCnt="0"/>
      <dgm:spPr/>
    </dgm:pt>
    <dgm:pt modelId="{86AD5414-9F28-4F92-9A03-842F17139CD1}" type="pres">
      <dgm:prSet presAssocID="{8BC9B922-7ADA-4094-A060-2DC9FD59939C}" presName="iconRect" presStyleLbl="node1" presStyleIdx="1" presStyleCnt="5" custScaleX="205348" custScaleY="23048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resentation with Checklist"/>
        </a:ext>
      </dgm:extLst>
    </dgm:pt>
    <dgm:pt modelId="{2AC935F1-3432-4F28-B9AD-CD1F63CF76EF}" type="pres">
      <dgm:prSet presAssocID="{8BC9B922-7ADA-4094-A060-2DC9FD59939C}" presName="iconSpace" presStyleCnt="0"/>
      <dgm:spPr/>
    </dgm:pt>
    <dgm:pt modelId="{7BF37D97-AE79-4F33-9C5C-5EBBBF0B5A99}" type="pres">
      <dgm:prSet presAssocID="{8BC9B922-7ADA-4094-A060-2DC9FD59939C}" presName="parTx" presStyleLbl="revTx" presStyleIdx="2" presStyleCnt="10" custLinFactNeighborX="1574" custLinFactNeighborY="65315">
        <dgm:presLayoutVars>
          <dgm:chMax val="0"/>
          <dgm:chPref val="0"/>
        </dgm:presLayoutVars>
      </dgm:prSet>
      <dgm:spPr/>
    </dgm:pt>
    <dgm:pt modelId="{286D4177-CC28-4C0D-B9FC-EA6D26E8E633}" type="pres">
      <dgm:prSet presAssocID="{8BC9B922-7ADA-4094-A060-2DC9FD59939C}" presName="txSpace" presStyleCnt="0"/>
      <dgm:spPr/>
    </dgm:pt>
    <dgm:pt modelId="{79062242-BB55-411F-8581-71A1CD320262}" type="pres">
      <dgm:prSet presAssocID="{8BC9B922-7ADA-4094-A060-2DC9FD59939C}" presName="desTx" presStyleLbl="revTx" presStyleIdx="3" presStyleCnt="10" custLinFactY="1689" custLinFactNeighborX="787" custLinFactNeighborY="100000">
        <dgm:presLayoutVars/>
      </dgm:prSet>
      <dgm:spPr/>
    </dgm:pt>
    <dgm:pt modelId="{D904CE31-79B2-4B3B-90FE-DB85720CB155}" type="pres">
      <dgm:prSet presAssocID="{40787FA2-326F-4C2A-B90D-47E6F7526B27}" presName="sibTrans" presStyleCnt="0"/>
      <dgm:spPr/>
    </dgm:pt>
    <dgm:pt modelId="{BA770DAE-9971-4454-B1F4-8DDAF522FF94}" type="pres">
      <dgm:prSet presAssocID="{2A346A1F-3DEC-4CCD-98C8-211A2CE8DD5F}" presName="compNode" presStyleCnt="0"/>
      <dgm:spPr/>
    </dgm:pt>
    <dgm:pt modelId="{056E5191-E8BE-4F14-AFBA-4068E7BE0A14}" type="pres">
      <dgm:prSet presAssocID="{2A346A1F-3DEC-4CCD-98C8-211A2CE8DD5F}" presName="iconRect" presStyleLbl="node1" presStyleIdx="2" presStyleCnt="5" custScaleX="205348" custScaleY="230482"/>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onstruction Worker"/>
        </a:ext>
      </dgm:extLst>
    </dgm:pt>
    <dgm:pt modelId="{E0333EA9-8FE6-4DEB-B969-E13630A6B641}" type="pres">
      <dgm:prSet presAssocID="{2A346A1F-3DEC-4CCD-98C8-211A2CE8DD5F}" presName="iconSpace" presStyleCnt="0"/>
      <dgm:spPr/>
    </dgm:pt>
    <dgm:pt modelId="{B374E846-C2E3-427A-924B-322DCB5695A9}" type="pres">
      <dgm:prSet presAssocID="{2A346A1F-3DEC-4CCD-98C8-211A2CE8DD5F}" presName="parTx" presStyleLbl="revTx" presStyleIdx="4" presStyleCnt="10" custLinFactNeighborX="-33" custLinFactNeighborY="48987">
        <dgm:presLayoutVars>
          <dgm:chMax val="0"/>
          <dgm:chPref val="0"/>
        </dgm:presLayoutVars>
      </dgm:prSet>
      <dgm:spPr/>
    </dgm:pt>
    <dgm:pt modelId="{63DAE5BC-AC49-4BC2-9108-C652ED6C12FD}" type="pres">
      <dgm:prSet presAssocID="{2A346A1F-3DEC-4CCD-98C8-211A2CE8DD5F}" presName="txSpace" presStyleCnt="0"/>
      <dgm:spPr/>
    </dgm:pt>
    <dgm:pt modelId="{FF4E464B-6A26-4275-9F93-CC9F08B6CF53}" type="pres">
      <dgm:prSet presAssocID="{2A346A1F-3DEC-4CCD-98C8-211A2CE8DD5F}" presName="desTx" presStyleLbl="revTx" presStyleIdx="5" presStyleCnt="10">
        <dgm:presLayoutVars/>
      </dgm:prSet>
      <dgm:spPr/>
    </dgm:pt>
    <dgm:pt modelId="{0B0DAFC9-5A8B-4DBA-A8C8-95970CCF2CA0}" type="pres">
      <dgm:prSet presAssocID="{D505ADFE-4229-48CD-8788-696EFA7881D9}" presName="sibTrans" presStyleCnt="0"/>
      <dgm:spPr/>
    </dgm:pt>
    <dgm:pt modelId="{C8DE6464-34CE-4D3B-B7A5-4BA2C496A9A0}" type="pres">
      <dgm:prSet presAssocID="{B4E66820-E248-42BA-B533-86B54C71F762}" presName="compNode" presStyleCnt="0"/>
      <dgm:spPr/>
    </dgm:pt>
    <dgm:pt modelId="{615278DD-83EC-46B8-BB69-833C7A0353CB}" type="pres">
      <dgm:prSet presAssocID="{B4E66820-E248-42BA-B533-86B54C71F762}" presName="iconRect" presStyleLbl="node1" presStyleIdx="3" presStyleCnt="5" custScaleX="205348" custScaleY="230482"/>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Group"/>
        </a:ext>
      </dgm:extLst>
    </dgm:pt>
    <dgm:pt modelId="{095586DA-9A7D-4456-9986-2ABC8977B39A}" type="pres">
      <dgm:prSet presAssocID="{B4E66820-E248-42BA-B533-86B54C71F762}" presName="iconSpace" presStyleCnt="0"/>
      <dgm:spPr/>
    </dgm:pt>
    <dgm:pt modelId="{4F0E5C02-ED99-4CF7-8A03-41C05353DB48}" type="pres">
      <dgm:prSet presAssocID="{B4E66820-E248-42BA-B533-86B54C71F762}" presName="parTx" presStyleLbl="revTx" presStyleIdx="6" presStyleCnt="10" custLinFactNeighborY="44321">
        <dgm:presLayoutVars>
          <dgm:chMax val="0"/>
          <dgm:chPref val="0"/>
        </dgm:presLayoutVars>
      </dgm:prSet>
      <dgm:spPr/>
    </dgm:pt>
    <dgm:pt modelId="{A830BB10-7073-4FC2-9062-D2163E0BA38C}" type="pres">
      <dgm:prSet presAssocID="{B4E66820-E248-42BA-B533-86B54C71F762}" presName="txSpace" presStyleCnt="0"/>
      <dgm:spPr/>
    </dgm:pt>
    <dgm:pt modelId="{9A0F0FE4-0C9B-4BF7-9455-17D1FEDBA772}" type="pres">
      <dgm:prSet presAssocID="{B4E66820-E248-42BA-B533-86B54C71F762}" presName="desTx" presStyleLbl="revTx" presStyleIdx="7" presStyleCnt="10">
        <dgm:presLayoutVars/>
      </dgm:prSet>
      <dgm:spPr/>
    </dgm:pt>
    <dgm:pt modelId="{2C8C9B0D-662B-4D3E-9A99-9177E68C5975}" type="pres">
      <dgm:prSet presAssocID="{8F84DCE8-6877-4DCB-A705-8DAD1503EFC7}" presName="sibTrans" presStyleCnt="0"/>
      <dgm:spPr/>
    </dgm:pt>
    <dgm:pt modelId="{D702F46C-0E5A-4C52-AF83-3679A7071EB4}" type="pres">
      <dgm:prSet presAssocID="{DB76C8CC-D357-4671-9D17-835E8E56808B}" presName="compNode" presStyleCnt="0"/>
      <dgm:spPr/>
    </dgm:pt>
    <dgm:pt modelId="{48E5AEAB-A52E-417F-BB66-3BB01D74B9FA}" type="pres">
      <dgm:prSet presAssocID="{DB76C8CC-D357-4671-9D17-835E8E56808B}" presName="iconRect" presStyleLbl="node1" presStyleIdx="4" presStyleCnt="5" custScaleX="205348" custScaleY="230482"/>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a:noFill/>
        </a:ln>
      </dgm:spPr>
      <dgm:extLst>
        <a:ext uri="{E40237B7-FDA0-4F09-8148-C483321AD2D9}">
          <dgm14:cNvPr xmlns:dgm14="http://schemas.microsoft.com/office/drawing/2010/diagram" id="0" name="" descr="Chat"/>
        </a:ext>
      </dgm:extLst>
    </dgm:pt>
    <dgm:pt modelId="{99153694-9A51-4390-B85C-F617A0918C3A}" type="pres">
      <dgm:prSet presAssocID="{DB76C8CC-D357-4671-9D17-835E8E56808B}" presName="iconSpace" presStyleCnt="0"/>
      <dgm:spPr/>
    </dgm:pt>
    <dgm:pt modelId="{A2F3EC4F-C078-4743-87AA-80451C616542}" type="pres">
      <dgm:prSet presAssocID="{DB76C8CC-D357-4671-9D17-835E8E56808B}" presName="parTx" presStyleLbl="revTx" presStyleIdx="8" presStyleCnt="10" custLinFactNeighborX="222" custLinFactNeighborY="34990">
        <dgm:presLayoutVars>
          <dgm:chMax val="0"/>
          <dgm:chPref val="0"/>
        </dgm:presLayoutVars>
      </dgm:prSet>
      <dgm:spPr/>
    </dgm:pt>
    <dgm:pt modelId="{B9E4CB7A-6AA8-4DB2-AB3A-799EBF4BC86A}" type="pres">
      <dgm:prSet presAssocID="{DB76C8CC-D357-4671-9D17-835E8E56808B}" presName="txSpace" presStyleCnt="0"/>
      <dgm:spPr/>
    </dgm:pt>
    <dgm:pt modelId="{5E3E1062-5DC3-48D9-B9B7-BE968CD34178}" type="pres">
      <dgm:prSet presAssocID="{DB76C8CC-D357-4671-9D17-835E8E56808B}" presName="desTx" presStyleLbl="revTx" presStyleIdx="9" presStyleCnt="10">
        <dgm:presLayoutVars/>
      </dgm:prSet>
      <dgm:spPr/>
    </dgm:pt>
  </dgm:ptLst>
  <dgm:cxnLst>
    <dgm:cxn modelId="{CA99341D-CF8E-4C1F-952C-82CC504263A4}" type="presOf" srcId="{A8C19CB6-B099-4A16-9A2F-7A86D62DC74F}" destId="{79062242-BB55-411F-8581-71A1CD320262}" srcOrd="0" destOrd="0" presId="urn:microsoft.com/office/officeart/2018/5/layout/CenteredIconLabelDescriptionList"/>
    <dgm:cxn modelId="{1A1CBF49-73E6-4AFA-9E0B-8D5686D6D4EA}" type="presOf" srcId="{83E29DDF-BB15-4C0D-8B56-8A833750F9F2}" destId="{63722AFF-39EC-4145-A350-7F84E0E727F9}" srcOrd="0" destOrd="0" presId="urn:microsoft.com/office/officeart/2018/5/layout/CenteredIconLabelDescriptionList"/>
    <dgm:cxn modelId="{E525614B-495B-4923-B842-EA7935E9DC1E}" type="presOf" srcId="{DB76C8CC-D357-4671-9D17-835E8E56808B}" destId="{A2F3EC4F-C078-4743-87AA-80451C616542}" srcOrd="0" destOrd="0" presId="urn:microsoft.com/office/officeart/2018/5/layout/CenteredIconLabelDescriptionList"/>
    <dgm:cxn modelId="{63080E52-85A3-4BFB-9399-630462B0E36D}" type="presOf" srcId="{2A346A1F-3DEC-4CCD-98C8-211A2CE8DD5F}" destId="{B374E846-C2E3-427A-924B-322DCB5695A9}" srcOrd="0" destOrd="0" presId="urn:microsoft.com/office/officeart/2018/5/layout/CenteredIconLabelDescriptionList"/>
    <dgm:cxn modelId="{8E0F1583-E429-45B0-BE41-8501D67E9469}" srcId="{5D6AA10C-D18A-4FB4-9B19-53B3E1FCB7EE}" destId="{DB76C8CC-D357-4671-9D17-835E8E56808B}" srcOrd="4" destOrd="0" parTransId="{6C41342E-F31A-40B5-A957-31FF8D3499DE}" sibTransId="{CF435F6B-2415-4324-B126-C63E3FF8DA97}"/>
    <dgm:cxn modelId="{0A213887-CAD8-4615-9A9D-5DA8F5B78267}" srcId="{5D6AA10C-D18A-4FB4-9B19-53B3E1FCB7EE}" destId="{2A346A1F-3DEC-4CCD-98C8-211A2CE8DD5F}" srcOrd="2" destOrd="0" parTransId="{227122AD-8AC1-464A-B274-A1C1A0EBCCA3}" sibTransId="{D505ADFE-4229-48CD-8788-696EFA7881D9}"/>
    <dgm:cxn modelId="{06546094-AE7A-406A-A960-4734D8FEBD89}" type="presOf" srcId="{8BC9B922-7ADA-4094-A060-2DC9FD59939C}" destId="{7BF37D97-AE79-4F33-9C5C-5EBBBF0B5A99}" srcOrd="0" destOrd="0" presId="urn:microsoft.com/office/officeart/2018/5/layout/CenteredIconLabelDescriptionList"/>
    <dgm:cxn modelId="{FA65A5AB-75E4-4C08-8762-19ED52E883CE}" type="presOf" srcId="{B4E66820-E248-42BA-B533-86B54C71F762}" destId="{4F0E5C02-ED99-4CF7-8A03-41C05353DB48}" srcOrd="0" destOrd="0" presId="urn:microsoft.com/office/officeart/2018/5/layout/CenteredIconLabelDescriptionList"/>
    <dgm:cxn modelId="{C67F0FB8-0642-42F8-9FDA-549F61DE63C7}" srcId="{5D6AA10C-D18A-4FB4-9B19-53B3E1FCB7EE}" destId="{B4E66820-E248-42BA-B533-86B54C71F762}" srcOrd="3" destOrd="0" parTransId="{2E5D37D6-5DFF-4410-85C9-BD355230BFCA}" sibTransId="{8F84DCE8-6877-4DCB-A705-8DAD1503EFC7}"/>
    <dgm:cxn modelId="{F5879FDD-63FD-4B9B-9264-C244050CA09A}" type="presOf" srcId="{5D6AA10C-D18A-4FB4-9B19-53B3E1FCB7EE}" destId="{BA661C0F-F71D-4D84-8C67-20B8C5AD778B}" srcOrd="0" destOrd="0" presId="urn:microsoft.com/office/officeart/2018/5/layout/CenteredIconLabelDescriptionList"/>
    <dgm:cxn modelId="{69E27FE4-E10B-467B-8406-2BF0EFFB6ACF}" srcId="{8BC9B922-7ADA-4094-A060-2DC9FD59939C}" destId="{A8C19CB6-B099-4A16-9A2F-7A86D62DC74F}" srcOrd="0" destOrd="0" parTransId="{572573E6-09A4-4295-B1C3-6F113FEC3E4A}" sibTransId="{5C42C3B3-D234-44B8-931C-F2750214A303}"/>
    <dgm:cxn modelId="{897FFDEA-4660-4DC2-B8B0-01D4923467D4}" srcId="{5D6AA10C-D18A-4FB4-9B19-53B3E1FCB7EE}" destId="{83E29DDF-BB15-4C0D-8B56-8A833750F9F2}" srcOrd="0" destOrd="0" parTransId="{ECD425AC-810F-4280-B297-753E0D9951BF}" sibTransId="{B881DF54-88BB-4C70-81BA-763C437E9A3F}"/>
    <dgm:cxn modelId="{3B2981F5-BE5A-4309-9C60-1917FE90C7E5}" srcId="{5D6AA10C-D18A-4FB4-9B19-53B3E1FCB7EE}" destId="{8BC9B922-7ADA-4094-A060-2DC9FD59939C}" srcOrd="1" destOrd="0" parTransId="{A13DF6A2-DCA7-4260-8F08-8ED1E0B4C4F7}" sibTransId="{40787FA2-326F-4C2A-B90D-47E6F7526B27}"/>
    <dgm:cxn modelId="{AFEC761B-1B82-48CC-A656-ACDAF93A4A3E}" type="presParOf" srcId="{BA661C0F-F71D-4D84-8C67-20B8C5AD778B}" destId="{C9B00053-8335-4060-8C4D-B3D5794E8194}" srcOrd="0" destOrd="0" presId="urn:microsoft.com/office/officeart/2018/5/layout/CenteredIconLabelDescriptionList"/>
    <dgm:cxn modelId="{16FD3879-5F00-4C54-A7C5-4D3329C5934A}" type="presParOf" srcId="{C9B00053-8335-4060-8C4D-B3D5794E8194}" destId="{F7733FFA-D202-46CA-8E2F-AFDD3C93306F}" srcOrd="0" destOrd="0" presId="urn:microsoft.com/office/officeart/2018/5/layout/CenteredIconLabelDescriptionList"/>
    <dgm:cxn modelId="{C08BECAD-A422-468E-8743-53B4E22DAE81}" type="presParOf" srcId="{C9B00053-8335-4060-8C4D-B3D5794E8194}" destId="{5EED4B76-54E2-4F19-B372-838F19398F02}" srcOrd="1" destOrd="0" presId="urn:microsoft.com/office/officeart/2018/5/layout/CenteredIconLabelDescriptionList"/>
    <dgm:cxn modelId="{4767BB85-A015-4EF6-B388-953AA6F70153}" type="presParOf" srcId="{C9B00053-8335-4060-8C4D-B3D5794E8194}" destId="{63722AFF-39EC-4145-A350-7F84E0E727F9}" srcOrd="2" destOrd="0" presId="urn:microsoft.com/office/officeart/2018/5/layout/CenteredIconLabelDescriptionList"/>
    <dgm:cxn modelId="{4F8B3394-6FE2-422A-A902-8FEB9B9657F9}" type="presParOf" srcId="{C9B00053-8335-4060-8C4D-B3D5794E8194}" destId="{CF7F5AD5-E2A3-43D1-8852-BC078F53F285}" srcOrd="3" destOrd="0" presId="urn:microsoft.com/office/officeart/2018/5/layout/CenteredIconLabelDescriptionList"/>
    <dgm:cxn modelId="{E5A11BB2-BCAA-44D0-BEC7-C9C689FC21AA}" type="presParOf" srcId="{C9B00053-8335-4060-8C4D-B3D5794E8194}" destId="{AF3E7FE9-5677-4C43-93CA-F6499514573A}" srcOrd="4" destOrd="0" presId="urn:microsoft.com/office/officeart/2018/5/layout/CenteredIconLabelDescriptionList"/>
    <dgm:cxn modelId="{F2D00516-33B0-48B3-9BED-97F6D78222A1}" type="presParOf" srcId="{BA661C0F-F71D-4D84-8C67-20B8C5AD778B}" destId="{6B2EF358-89FD-4061-BE97-55656C881F41}" srcOrd="1" destOrd="0" presId="urn:microsoft.com/office/officeart/2018/5/layout/CenteredIconLabelDescriptionList"/>
    <dgm:cxn modelId="{01EBC69F-3F30-4125-9D3C-02114BC2FCCA}" type="presParOf" srcId="{BA661C0F-F71D-4D84-8C67-20B8C5AD778B}" destId="{39217F13-A928-4C35-B7CA-8A4E79B2FE04}" srcOrd="2" destOrd="0" presId="urn:microsoft.com/office/officeart/2018/5/layout/CenteredIconLabelDescriptionList"/>
    <dgm:cxn modelId="{5122AE54-2C96-4048-9B3D-2A36ADE42DFE}" type="presParOf" srcId="{39217F13-A928-4C35-B7CA-8A4E79B2FE04}" destId="{86AD5414-9F28-4F92-9A03-842F17139CD1}" srcOrd="0" destOrd="0" presId="urn:microsoft.com/office/officeart/2018/5/layout/CenteredIconLabelDescriptionList"/>
    <dgm:cxn modelId="{B1EE76BE-21FE-4F93-A89E-FAF5EF3A2519}" type="presParOf" srcId="{39217F13-A928-4C35-B7CA-8A4E79B2FE04}" destId="{2AC935F1-3432-4F28-B9AD-CD1F63CF76EF}" srcOrd="1" destOrd="0" presId="urn:microsoft.com/office/officeart/2018/5/layout/CenteredIconLabelDescriptionList"/>
    <dgm:cxn modelId="{94D6679A-2865-4BD5-A446-58795C227198}" type="presParOf" srcId="{39217F13-A928-4C35-B7CA-8A4E79B2FE04}" destId="{7BF37D97-AE79-4F33-9C5C-5EBBBF0B5A99}" srcOrd="2" destOrd="0" presId="urn:microsoft.com/office/officeart/2018/5/layout/CenteredIconLabelDescriptionList"/>
    <dgm:cxn modelId="{E8CABC92-C742-40EC-91F4-CAFC79CB82FA}" type="presParOf" srcId="{39217F13-A928-4C35-B7CA-8A4E79B2FE04}" destId="{286D4177-CC28-4C0D-B9FC-EA6D26E8E633}" srcOrd="3" destOrd="0" presId="urn:microsoft.com/office/officeart/2018/5/layout/CenteredIconLabelDescriptionList"/>
    <dgm:cxn modelId="{33823E47-4567-47A5-B939-FCD8076DE7FE}" type="presParOf" srcId="{39217F13-A928-4C35-B7CA-8A4E79B2FE04}" destId="{79062242-BB55-411F-8581-71A1CD320262}" srcOrd="4" destOrd="0" presId="urn:microsoft.com/office/officeart/2018/5/layout/CenteredIconLabelDescriptionList"/>
    <dgm:cxn modelId="{1F2A004E-E568-4C78-AF27-032218589CFC}" type="presParOf" srcId="{BA661C0F-F71D-4D84-8C67-20B8C5AD778B}" destId="{D904CE31-79B2-4B3B-90FE-DB85720CB155}" srcOrd="3" destOrd="0" presId="urn:microsoft.com/office/officeart/2018/5/layout/CenteredIconLabelDescriptionList"/>
    <dgm:cxn modelId="{0104DAEE-F5B6-442C-8039-BA4A0856473A}" type="presParOf" srcId="{BA661C0F-F71D-4D84-8C67-20B8C5AD778B}" destId="{BA770DAE-9971-4454-B1F4-8DDAF522FF94}" srcOrd="4" destOrd="0" presId="urn:microsoft.com/office/officeart/2018/5/layout/CenteredIconLabelDescriptionList"/>
    <dgm:cxn modelId="{12BC1248-628E-45CD-8771-468FF596D2B0}" type="presParOf" srcId="{BA770DAE-9971-4454-B1F4-8DDAF522FF94}" destId="{056E5191-E8BE-4F14-AFBA-4068E7BE0A14}" srcOrd="0" destOrd="0" presId="urn:microsoft.com/office/officeart/2018/5/layout/CenteredIconLabelDescriptionList"/>
    <dgm:cxn modelId="{984DD048-A8F4-4FA0-B12F-E2B0AC893CD6}" type="presParOf" srcId="{BA770DAE-9971-4454-B1F4-8DDAF522FF94}" destId="{E0333EA9-8FE6-4DEB-B969-E13630A6B641}" srcOrd="1" destOrd="0" presId="urn:microsoft.com/office/officeart/2018/5/layout/CenteredIconLabelDescriptionList"/>
    <dgm:cxn modelId="{332F3EA9-E5CD-487D-93BE-BE220F196898}" type="presParOf" srcId="{BA770DAE-9971-4454-B1F4-8DDAF522FF94}" destId="{B374E846-C2E3-427A-924B-322DCB5695A9}" srcOrd="2" destOrd="0" presId="urn:microsoft.com/office/officeart/2018/5/layout/CenteredIconLabelDescriptionList"/>
    <dgm:cxn modelId="{431401A6-344D-4EA5-AC4A-E80D5FD258A9}" type="presParOf" srcId="{BA770DAE-9971-4454-B1F4-8DDAF522FF94}" destId="{63DAE5BC-AC49-4BC2-9108-C652ED6C12FD}" srcOrd="3" destOrd="0" presId="urn:microsoft.com/office/officeart/2018/5/layout/CenteredIconLabelDescriptionList"/>
    <dgm:cxn modelId="{AC18B454-AF9E-4DFF-B2E4-3468F9ADDAC2}" type="presParOf" srcId="{BA770DAE-9971-4454-B1F4-8DDAF522FF94}" destId="{FF4E464B-6A26-4275-9F93-CC9F08B6CF53}" srcOrd="4" destOrd="0" presId="urn:microsoft.com/office/officeart/2018/5/layout/CenteredIconLabelDescriptionList"/>
    <dgm:cxn modelId="{9C8A9438-0725-404D-A817-03A9B5F51C86}" type="presParOf" srcId="{BA661C0F-F71D-4D84-8C67-20B8C5AD778B}" destId="{0B0DAFC9-5A8B-4DBA-A8C8-95970CCF2CA0}" srcOrd="5" destOrd="0" presId="urn:microsoft.com/office/officeart/2018/5/layout/CenteredIconLabelDescriptionList"/>
    <dgm:cxn modelId="{5A3A11E7-820E-4D34-9661-8D35EFA102D6}" type="presParOf" srcId="{BA661C0F-F71D-4D84-8C67-20B8C5AD778B}" destId="{C8DE6464-34CE-4D3B-B7A5-4BA2C496A9A0}" srcOrd="6" destOrd="0" presId="urn:microsoft.com/office/officeart/2018/5/layout/CenteredIconLabelDescriptionList"/>
    <dgm:cxn modelId="{D59AC766-170A-47BA-9F50-476CA93A55AC}" type="presParOf" srcId="{C8DE6464-34CE-4D3B-B7A5-4BA2C496A9A0}" destId="{615278DD-83EC-46B8-BB69-833C7A0353CB}" srcOrd="0" destOrd="0" presId="urn:microsoft.com/office/officeart/2018/5/layout/CenteredIconLabelDescriptionList"/>
    <dgm:cxn modelId="{EC8E46A1-254F-4F34-A14F-476D1334251E}" type="presParOf" srcId="{C8DE6464-34CE-4D3B-B7A5-4BA2C496A9A0}" destId="{095586DA-9A7D-4456-9986-2ABC8977B39A}" srcOrd="1" destOrd="0" presId="urn:microsoft.com/office/officeart/2018/5/layout/CenteredIconLabelDescriptionList"/>
    <dgm:cxn modelId="{C9E415AB-55F4-4F06-9EA0-B9DA82FFDAF7}" type="presParOf" srcId="{C8DE6464-34CE-4D3B-B7A5-4BA2C496A9A0}" destId="{4F0E5C02-ED99-4CF7-8A03-41C05353DB48}" srcOrd="2" destOrd="0" presId="urn:microsoft.com/office/officeart/2018/5/layout/CenteredIconLabelDescriptionList"/>
    <dgm:cxn modelId="{DADCDEFD-BB8E-4CC8-93BB-C156588E8BCD}" type="presParOf" srcId="{C8DE6464-34CE-4D3B-B7A5-4BA2C496A9A0}" destId="{A830BB10-7073-4FC2-9062-D2163E0BA38C}" srcOrd="3" destOrd="0" presId="urn:microsoft.com/office/officeart/2018/5/layout/CenteredIconLabelDescriptionList"/>
    <dgm:cxn modelId="{10B7DF3B-0731-4CB2-B591-9F536F73715B}" type="presParOf" srcId="{C8DE6464-34CE-4D3B-B7A5-4BA2C496A9A0}" destId="{9A0F0FE4-0C9B-4BF7-9455-17D1FEDBA772}" srcOrd="4" destOrd="0" presId="urn:microsoft.com/office/officeart/2018/5/layout/CenteredIconLabelDescriptionList"/>
    <dgm:cxn modelId="{678B8DD2-40DA-4873-A51F-71748F9FA00B}" type="presParOf" srcId="{BA661C0F-F71D-4D84-8C67-20B8C5AD778B}" destId="{2C8C9B0D-662B-4D3E-9A99-9177E68C5975}" srcOrd="7" destOrd="0" presId="urn:microsoft.com/office/officeart/2018/5/layout/CenteredIconLabelDescriptionList"/>
    <dgm:cxn modelId="{7DB256D9-B262-48A1-AE9E-CE7C6BC4DD4D}" type="presParOf" srcId="{BA661C0F-F71D-4D84-8C67-20B8C5AD778B}" destId="{D702F46C-0E5A-4C52-AF83-3679A7071EB4}" srcOrd="8" destOrd="0" presId="urn:microsoft.com/office/officeart/2018/5/layout/CenteredIconLabelDescriptionList"/>
    <dgm:cxn modelId="{C049833C-9428-4F41-9B4D-322DAA6D4A49}" type="presParOf" srcId="{D702F46C-0E5A-4C52-AF83-3679A7071EB4}" destId="{48E5AEAB-A52E-417F-BB66-3BB01D74B9FA}" srcOrd="0" destOrd="0" presId="urn:microsoft.com/office/officeart/2018/5/layout/CenteredIconLabelDescriptionList"/>
    <dgm:cxn modelId="{9AC1D7AC-D1BC-436F-9BF6-0C015B2B9730}" type="presParOf" srcId="{D702F46C-0E5A-4C52-AF83-3679A7071EB4}" destId="{99153694-9A51-4390-B85C-F617A0918C3A}" srcOrd="1" destOrd="0" presId="urn:microsoft.com/office/officeart/2018/5/layout/CenteredIconLabelDescriptionList"/>
    <dgm:cxn modelId="{91CEAFC9-BCD4-460E-B106-5A6094E5EDFE}" type="presParOf" srcId="{D702F46C-0E5A-4C52-AF83-3679A7071EB4}" destId="{A2F3EC4F-C078-4743-87AA-80451C616542}" srcOrd="2" destOrd="0" presId="urn:microsoft.com/office/officeart/2018/5/layout/CenteredIconLabelDescriptionList"/>
    <dgm:cxn modelId="{1F84E091-7410-4537-8A2E-05611B1D096D}" type="presParOf" srcId="{D702F46C-0E5A-4C52-AF83-3679A7071EB4}" destId="{B9E4CB7A-6AA8-4DB2-AB3A-799EBF4BC86A}" srcOrd="3" destOrd="0" presId="urn:microsoft.com/office/officeart/2018/5/layout/CenteredIconLabelDescriptionList"/>
    <dgm:cxn modelId="{A8098BBE-B29C-4C6D-A05D-A1F031DB3860}" type="presParOf" srcId="{D702F46C-0E5A-4C52-AF83-3679A7071EB4}" destId="{5E3E1062-5DC3-48D9-B9B7-BE968CD34178}" srcOrd="4" destOrd="0" presId="urn:microsoft.com/office/officeart/2018/5/layout/Centered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8251251-609E-42F1-9F34-68F0671B9F9C}" type="doc">
      <dgm:prSet loTypeId="urn:microsoft.com/office/officeart/2018/5/layout/IconCircleLabelList" loCatId="icon" qsTypeId="urn:microsoft.com/office/officeart/2005/8/quickstyle/simple1" qsCatId="simple" csTypeId="urn:microsoft.com/office/officeart/2018/5/colors/Iconchunking_neutralicon_accent4_2" csCatId="accent4" phldr="1"/>
      <dgm:spPr/>
      <dgm:t>
        <a:bodyPr/>
        <a:lstStyle/>
        <a:p>
          <a:endParaRPr lang="en-US"/>
        </a:p>
      </dgm:t>
    </dgm:pt>
    <dgm:pt modelId="{8333E52A-8AF9-4857-825C-5312F3069B0A}">
      <dgm:prSet/>
      <dgm:spPr/>
      <dgm:t>
        <a:bodyPr/>
        <a:lstStyle/>
        <a:p>
          <a:pPr>
            <a:defRPr cap="all"/>
          </a:pPr>
          <a:r>
            <a:rPr lang="en-US" dirty="0"/>
            <a:t>Human SubjectS Training </a:t>
          </a:r>
        </a:p>
      </dgm:t>
    </dgm:pt>
    <dgm:pt modelId="{5F2FF55C-7F3B-4FDB-A6BE-78D01659DCF2}" type="parTrans" cxnId="{C23A09A8-BF56-4A85-A0C2-54CBF326A4EB}">
      <dgm:prSet/>
      <dgm:spPr/>
      <dgm:t>
        <a:bodyPr/>
        <a:lstStyle/>
        <a:p>
          <a:endParaRPr lang="en-US"/>
        </a:p>
      </dgm:t>
    </dgm:pt>
    <dgm:pt modelId="{09ED9C6A-7B5F-4F60-A1E8-84E12A284E6D}" type="sibTrans" cxnId="{C23A09A8-BF56-4A85-A0C2-54CBF326A4EB}">
      <dgm:prSet/>
      <dgm:spPr/>
      <dgm:t>
        <a:bodyPr/>
        <a:lstStyle/>
        <a:p>
          <a:endParaRPr lang="en-US"/>
        </a:p>
      </dgm:t>
    </dgm:pt>
    <dgm:pt modelId="{031D8EBE-9E8D-46BD-9891-D88C0FFAE8A9}">
      <dgm:prSet/>
      <dgm:spPr/>
      <dgm:t>
        <a:bodyPr/>
        <a:lstStyle/>
        <a:p>
          <a:pPr>
            <a:defRPr cap="all"/>
          </a:pPr>
          <a:r>
            <a:rPr lang="en-US"/>
            <a:t>Conduct study according to IRB approved protocol</a:t>
          </a:r>
        </a:p>
      </dgm:t>
    </dgm:pt>
    <dgm:pt modelId="{6586819C-7203-4E4A-BA38-826254927C7D}" type="parTrans" cxnId="{6FEEF543-25DA-4053-967B-90F17ADC6630}">
      <dgm:prSet/>
      <dgm:spPr/>
      <dgm:t>
        <a:bodyPr/>
        <a:lstStyle/>
        <a:p>
          <a:endParaRPr lang="en-US"/>
        </a:p>
      </dgm:t>
    </dgm:pt>
    <dgm:pt modelId="{452E433D-2EEC-4B32-8048-33BBAF0F2E22}" type="sibTrans" cxnId="{6FEEF543-25DA-4053-967B-90F17ADC6630}">
      <dgm:prSet/>
      <dgm:spPr/>
      <dgm:t>
        <a:bodyPr/>
        <a:lstStyle/>
        <a:p>
          <a:endParaRPr lang="en-US"/>
        </a:p>
      </dgm:t>
    </dgm:pt>
    <dgm:pt modelId="{D5DD4AF7-9BBA-48B2-BDF5-77D4C406E99C}">
      <dgm:prSet/>
      <dgm:spPr/>
      <dgm:t>
        <a:bodyPr/>
        <a:lstStyle/>
        <a:p>
          <a:pPr>
            <a:defRPr cap="all"/>
          </a:pPr>
          <a:r>
            <a:rPr lang="en-US" dirty="0"/>
            <a:t>Report any discrepancies/issues/subject complaints to supervisor/PI and the IRB</a:t>
          </a:r>
        </a:p>
      </dgm:t>
    </dgm:pt>
    <dgm:pt modelId="{1BCDE015-BBD2-4273-87B7-46D64C023595}" type="parTrans" cxnId="{798AF4F9-39D4-4D40-9969-BFB481FA6ED5}">
      <dgm:prSet/>
      <dgm:spPr/>
      <dgm:t>
        <a:bodyPr/>
        <a:lstStyle/>
        <a:p>
          <a:endParaRPr lang="en-US"/>
        </a:p>
      </dgm:t>
    </dgm:pt>
    <dgm:pt modelId="{CBC45C4F-B3A4-4440-AD5A-06610576B9F7}" type="sibTrans" cxnId="{798AF4F9-39D4-4D40-9969-BFB481FA6ED5}">
      <dgm:prSet/>
      <dgm:spPr/>
      <dgm:t>
        <a:bodyPr/>
        <a:lstStyle/>
        <a:p>
          <a:endParaRPr lang="en-US"/>
        </a:p>
      </dgm:t>
    </dgm:pt>
    <dgm:pt modelId="{E26E6C75-5F89-4087-9E34-3BDB05B635B2}" type="pres">
      <dgm:prSet presAssocID="{78251251-609E-42F1-9F34-68F0671B9F9C}" presName="root" presStyleCnt="0">
        <dgm:presLayoutVars>
          <dgm:dir/>
          <dgm:resizeHandles val="exact"/>
        </dgm:presLayoutVars>
      </dgm:prSet>
      <dgm:spPr/>
    </dgm:pt>
    <dgm:pt modelId="{DAEE67BD-343E-4279-B06B-6E039E38CCE8}" type="pres">
      <dgm:prSet presAssocID="{8333E52A-8AF9-4857-825C-5312F3069B0A}" presName="compNode" presStyleCnt="0"/>
      <dgm:spPr/>
    </dgm:pt>
    <dgm:pt modelId="{D11F274D-4D31-4185-8586-E67184E26296}" type="pres">
      <dgm:prSet presAssocID="{8333E52A-8AF9-4857-825C-5312F3069B0A}" presName="iconBgRect" presStyleLbl="bgShp" presStyleIdx="0" presStyleCnt="3"/>
      <dgm:spPr/>
    </dgm:pt>
    <dgm:pt modelId="{DE487B58-62C9-4A2C-9AE0-34FA18F1D20F}" type="pres">
      <dgm:prSet presAssocID="{8333E52A-8AF9-4857-825C-5312F3069B0A}"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eacher"/>
        </a:ext>
      </dgm:extLst>
    </dgm:pt>
    <dgm:pt modelId="{025A629C-C865-4B0A-82E1-EF82D015F80E}" type="pres">
      <dgm:prSet presAssocID="{8333E52A-8AF9-4857-825C-5312F3069B0A}" presName="spaceRect" presStyleCnt="0"/>
      <dgm:spPr/>
    </dgm:pt>
    <dgm:pt modelId="{1DEFF059-168D-4B95-AD40-F9DF87FF7C8D}" type="pres">
      <dgm:prSet presAssocID="{8333E52A-8AF9-4857-825C-5312F3069B0A}" presName="textRect" presStyleLbl="revTx" presStyleIdx="0" presStyleCnt="3">
        <dgm:presLayoutVars>
          <dgm:chMax val="1"/>
          <dgm:chPref val="1"/>
        </dgm:presLayoutVars>
      </dgm:prSet>
      <dgm:spPr/>
    </dgm:pt>
    <dgm:pt modelId="{8667C4EC-ACB7-4893-8FD0-F710EBD8277F}" type="pres">
      <dgm:prSet presAssocID="{09ED9C6A-7B5F-4F60-A1E8-84E12A284E6D}" presName="sibTrans" presStyleCnt="0"/>
      <dgm:spPr/>
    </dgm:pt>
    <dgm:pt modelId="{47E888BF-4CDF-41F0-A7E0-8D6C2381437B}" type="pres">
      <dgm:prSet presAssocID="{031D8EBE-9E8D-46BD-9891-D88C0FFAE8A9}" presName="compNode" presStyleCnt="0"/>
      <dgm:spPr/>
    </dgm:pt>
    <dgm:pt modelId="{1C927584-B781-4B19-B29B-C5AF5A8AD4AE}" type="pres">
      <dgm:prSet presAssocID="{031D8EBE-9E8D-46BD-9891-D88C0FFAE8A9}" presName="iconBgRect" presStyleLbl="bgShp" presStyleIdx="1" presStyleCnt="3"/>
      <dgm:spPr/>
    </dgm:pt>
    <dgm:pt modelId="{BEB17E06-512D-45BA-9B3F-B48B3E1090D2}" type="pres">
      <dgm:prSet presAssocID="{031D8EBE-9E8D-46BD-9891-D88C0FFAE8A9}"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7BA6214A-9597-4366-9F87-0A3096498356}" type="pres">
      <dgm:prSet presAssocID="{031D8EBE-9E8D-46BD-9891-D88C0FFAE8A9}" presName="spaceRect" presStyleCnt="0"/>
      <dgm:spPr/>
    </dgm:pt>
    <dgm:pt modelId="{61D62CDE-6860-4216-82BF-60FD1E5453B2}" type="pres">
      <dgm:prSet presAssocID="{031D8EBE-9E8D-46BD-9891-D88C0FFAE8A9}" presName="textRect" presStyleLbl="revTx" presStyleIdx="1" presStyleCnt="3">
        <dgm:presLayoutVars>
          <dgm:chMax val="1"/>
          <dgm:chPref val="1"/>
        </dgm:presLayoutVars>
      </dgm:prSet>
      <dgm:spPr/>
    </dgm:pt>
    <dgm:pt modelId="{D9274474-9941-43D2-B4B8-003E5D501A01}" type="pres">
      <dgm:prSet presAssocID="{452E433D-2EEC-4B32-8048-33BBAF0F2E22}" presName="sibTrans" presStyleCnt="0"/>
      <dgm:spPr/>
    </dgm:pt>
    <dgm:pt modelId="{5562C5B4-8A5F-4967-86FE-6252F0FC580A}" type="pres">
      <dgm:prSet presAssocID="{D5DD4AF7-9BBA-48B2-BDF5-77D4C406E99C}" presName="compNode" presStyleCnt="0"/>
      <dgm:spPr/>
    </dgm:pt>
    <dgm:pt modelId="{4BD9EE6B-3402-4751-94D9-682748ADB8F3}" type="pres">
      <dgm:prSet presAssocID="{D5DD4AF7-9BBA-48B2-BDF5-77D4C406E99C}" presName="iconBgRect" presStyleLbl="bgShp" presStyleIdx="2" presStyleCnt="3"/>
      <dgm:spPr/>
    </dgm:pt>
    <dgm:pt modelId="{15F407C6-4960-4184-A742-E7E6009F011E}" type="pres">
      <dgm:prSet presAssocID="{D5DD4AF7-9BBA-48B2-BDF5-77D4C406E99C}" presName="iconRect" presStyleLbl="node1" presStyleIdx="2" presStyleCnt="3" custLinFactNeighborX="2693" custLinFactNeighborY="5435"/>
      <dgm:spPr>
        <a:prstGeom prst="wedgeEllipseCallou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Chat"/>
        </a:ext>
      </dgm:extLst>
    </dgm:pt>
    <dgm:pt modelId="{78D8C2B3-10A2-444D-8832-53C904F54447}" type="pres">
      <dgm:prSet presAssocID="{D5DD4AF7-9BBA-48B2-BDF5-77D4C406E99C}" presName="spaceRect" presStyleCnt="0"/>
      <dgm:spPr/>
    </dgm:pt>
    <dgm:pt modelId="{22C1EB5B-5697-4017-8126-9CFB9D8866DD}" type="pres">
      <dgm:prSet presAssocID="{D5DD4AF7-9BBA-48B2-BDF5-77D4C406E99C}" presName="textRect" presStyleLbl="revTx" presStyleIdx="2" presStyleCnt="3">
        <dgm:presLayoutVars>
          <dgm:chMax val="1"/>
          <dgm:chPref val="1"/>
        </dgm:presLayoutVars>
      </dgm:prSet>
      <dgm:spPr/>
    </dgm:pt>
  </dgm:ptLst>
  <dgm:cxnLst>
    <dgm:cxn modelId="{A69F6D60-96C7-4893-8570-F516241AA2B9}" type="presOf" srcId="{8333E52A-8AF9-4857-825C-5312F3069B0A}" destId="{1DEFF059-168D-4B95-AD40-F9DF87FF7C8D}" srcOrd="0" destOrd="0" presId="urn:microsoft.com/office/officeart/2018/5/layout/IconCircleLabelList"/>
    <dgm:cxn modelId="{6FEEF543-25DA-4053-967B-90F17ADC6630}" srcId="{78251251-609E-42F1-9F34-68F0671B9F9C}" destId="{031D8EBE-9E8D-46BD-9891-D88C0FFAE8A9}" srcOrd="1" destOrd="0" parTransId="{6586819C-7203-4E4A-BA38-826254927C7D}" sibTransId="{452E433D-2EEC-4B32-8048-33BBAF0F2E22}"/>
    <dgm:cxn modelId="{4294F871-E937-4A34-8810-943CA4F86426}" type="presOf" srcId="{031D8EBE-9E8D-46BD-9891-D88C0FFAE8A9}" destId="{61D62CDE-6860-4216-82BF-60FD1E5453B2}" srcOrd="0" destOrd="0" presId="urn:microsoft.com/office/officeart/2018/5/layout/IconCircleLabelList"/>
    <dgm:cxn modelId="{E770D18E-A392-40E9-8FB1-F01E7877EF72}" type="presOf" srcId="{78251251-609E-42F1-9F34-68F0671B9F9C}" destId="{E26E6C75-5F89-4087-9E34-3BDB05B635B2}" srcOrd="0" destOrd="0" presId="urn:microsoft.com/office/officeart/2018/5/layout/IconCircleLabelList"/>
    <dgm:cxn modelId="{FB50A9A4-EF47-4643-A9D8-D5BA7A828DD8}" type="presOf" srcId="{D5DD4AF7-9BBA-48B2-BDF5-77D4C406E99C}" destId="{22C1EB5B-5697-4017-8126-9CFB9D8866DD}" srcOrd="0" destOrd="0" presId="urn:microsoft.com/office/officeart/2018/5/layout/IconCircleLabelList"/>
    <dgm:cxn modelId="{C23A09A8-BF56-4A85-A0C2-54CBF326A4EB}" srcId="{78251251-609E-42F1-9F34-68F0671B9F9C}" destId="{8333E52A-8AF9-4857-825C-5312F3069B0A}" srcOrd="0" destOrd="0" parTransId="{5F2FF55C-7F3B-4FDB-A6BE-78D01659DCF2}" sibTransId="{09ED9C6A-7B5F-4F60-A1E8-84E12A284E6D}"/>
    <dgm:cxn modelId="{798AF4F9-39D4-4D40-9969-BFB481FA6ED5}" srcId="{78251251-609E-42F1-9F34-68F0671B9F9C}" destId="{D5DD4AF7-9BBA-48B2-BDF5-77D4C406E99C}" srcOrd="2" destOrd="0" parTransId="{1BCDE015-BBD2-4273-87B7-46D64C023595}" sibTransId="{CBC45C4F-B3A4-4440-AD5A-06610576B9F7}"/>
    <dgm:cxn modelId="{98233FA1-E4D6-474E-A1BA-6D466ADCE93D}" type="presParOf" srcId="{E26E6C75-5F89-4087-9E34-3BDB05B635B2}" destId="{DAEE67BD-343E-4279-B06B-6E039E38CCE8}" srcOrd="0" destOrd="0" presId="urn:microsoft.com/office/officeart/2018/5/layout/IconCircleLabelList"/>
    <dgm:cxn modelId="{917C4D26-26A7-412B-BD0C-07D22C09E847}" type="presParOf" srcId="{DAEE67BD-343E-4279-B06B-6E039E38CCE8}" destId="{D11F274D-4D31-4185-8586-E67184E26296}" srcOrd="0" destOrd="0" presId="urn:microsoft.com/office/officeart/2018/5/layout/IconCircleLabelList"/>
    <dgm:cxn modelId="{FAC25EC2-9313-404D-A927-03A139393F82}" type="presParOf" srcId="{DAEE67BD-343E-4279-B06B-6E039E38CCE8}" destId="{DE487B58-62C9-4A2C-9AE0-34FA18F1D20F}" srcOrd="1" destOrd="0" presId="urn:microsoft.com/office/officeart/2018/5/layout/IconCircleLabelList"/>
    <dgm:cxn modelId="{83CAE51D-86D7-43ED-B783-62BD5A464A01}" type="presParOf" srcId="{DAEE67BD-343E-4279-B06B-6E039E38CCE8}" destId="{025A629C-C865-4B0A-82E1-EF82D015F80E}" srcOrd="2" destOrd="0" presId="urn:microsoft.com/office/officeart/2018/5/layout/IconCircleLabelList"/>
    <dgm:cxn modelId="{A5197605-84D5-4C52-9873-3A585E61B955}" type="presParOf" srcId="{DAEE67BD-343E-4279-B06B-6E039E38CCE8}" destId="{1DEFF059-168D-4B95-AD40-F9DF87FF7C8D}" srcOrd="3" destOrd="0" presId="urn:microsoft.com/office/officeart/2018/5/layout/IconCircleLabelList"/>
    <dgm:cxn modelId="{DBB6008D-C3BC-4D77-A5C4-C58A7ACA3E74}" type="presParOf" srcId="{E26E6C75-5F89-4087-9E34-3BDB05B635B2}" destId="{8667C4EC-ACB7-4893-8FD0-F710EBD8277F}" srcOrd="1" destOrd="0" presId="urn:microsoft.com/office/officeart/2018/5/layout/IconCircleLabelList"/>
    <dgm:cxn modelId="{231FF8A4-6FEA-45CB-87AD-9AC13DD15741}" type="presParOf" srcId="{E26E6C75-5F89-4087-9E34-3BDB05B635B2}" destId="{47E888BF-4CDF-41F0-A7E0-8D6C2381437B}" srcOrd="2" destOrd="0" presId="urn:microsoft.com/office/officeart/2018/5/layout/IconCircleLabelList"/>
    <dgm:cxn modelId="{9595AEF6-6AF3-4769-8A69-67337F33DB11}" type="presParOf" srcId="{47E888BF-4CDF-41F0-A7E0-8D6C2381437B}" destId="{1C927584-B781-4B19-B29B-C5AF5A8AD4AE}" srcOrd="0" destOrd="0" presId="urn:microsoft.com/office/officeart/2018/5/layout/IconCircleLabelList"/>
    <dgm:cxn modelId="{348EA7F9-F55D-4B7A-B5D9-43C8E0DFA6DE}" type="presParOf" srcId="{47E888BF-4CDF-41F0-A7E0-8D6C2381437B}" destId="{BEB17E06-512D-45BA-9B3F-B48B3E1090D2}" srcOrd="1" destOrd="0" presId="urn:microsoft.com/office/officeart/2018/5/layout/IconCircleLabelList"/>
    <dgm:cxn modelId="{EA67310A-9C80-4A8C-911A-35B589FFE1E0}" type="presParOf" srcId="{47E888BF-4CDF-41F0-A7E0-8D6C2381437B}" destId="{7BA6214A-9597-4366-9F87-0A3096498356}" srcOrd="2" destOrd="0" presId="urn:microsoft.com/office/officeart/2018/5/layout/IconCircleLabelList"/>
    <dgm:cxn modelId="{315462F4-D0E4-44D5-A657-B0ED7152DC5F}" type="presParOf" srcId="{47E888BF-4CDF-41F0-A7E0-8D6C2381437B}" destId="{61D62CDE-6860-4216-82BF-60FD1E5453B2}" srcOrd="3" destOrd="0" presId="urn:microsoft.com/office/officeart/2018/5/layout/IconCircleLabelList"/>
    <dgm:cxn modelId="{1F31F9DF-DF80-4FFF-B66C-1F2DCE13E173}" type="presParOf" srcId="{E26E6C75-5F89-4087-9E34-3BDB05B635B2}" destId="{D9274474-9941-43D2-B4B8-003E5D501A01}" srcOrd="3" destOrd="0" presId="urn:microsoft.com/office/officeart/2018/5/layout/IconCircleLabelList"/>
    <dgm:cxn modelId="{A2DEA130-7A9B-4EB9-BDA7-C8FC900AF4DA}" type="presParOf" srcId="{E26E6C75-5F89-4087-9E34-3BDB05B635B2}" destId="{5562C5B4-8A5F-4967-86FE-6252F0FC580A}" srcOrd="4" destOrd="0" presId="urn:microsoft.com/office/officeart/2018/5/layout/IconCircleLabelList"/>
    <dgm:cxn modelId="{67CF92A6-8589-4A06-804F-4E9815F5A7F9}" type="presParOf" srcId="{5562C5B4-8A5F-4967-86FE-6252F0FC580A}" destId="{4BD9EE6B-3402-4751-94D9-682748ADB8F3}" srcOrd="0" destOrd="0" presId="urn:microsoft.com/office/officeart/2018/5/layout/IconCircleLabelList"/>
    <dgm:cxn modelId="{1B7CDC6B-2909-490C-B9EE-E729B1F45B12}" type="presParOf" srcId="{5562C5B4-8A5F-4967-86FE-6252F0FC580A}" destId="{15F407C6-4960-4184-A742-E7E6009F011E}" srcOrd="1" destOrd="0" presId="urn:microsoft.com/office/officeart/2018/5/layout/IconCircleLabelList"/>
    <dgm:cxn modelId="{AFB8ACFE-2579-4BAD-BA3F-ED2291299A44}" type="presParOf" srcId="{5562C5B4-8A5F-4967-86FE-6252F0FC580A}" destId="{78D8C2B3-10A2-444D-8832-53C904F54447}" srcOrd="2" destOrd="0" presId="urn:microsoft.com/office/officeart/2018/5/layout/IconCircleLabelList"/>
    <dgm:cxn modelId="{14A8137D-06B2-46C1-A779-04B013415595}" type="presParOf" srcId="{5562C5B4-8A5F-4967-86FE-6252F0FC580A}" destId="{22C1EB5B-5697-4017-8126-9CFB9D8866DD}"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071A927-9E54-4CAE-A23D-D22F189695D7}" type="doc">
      <dgm:prSet loTypeId="urn:microsoft.com/office/officeart/2016/7/layout/HorizontalActionList" loCatId="List" qsTypeId="urn:microsoft.com/office/officeart/2005/8/quickstyle/simple1" qsCatId="simple" csTypeId="urn:microsoft.com/office/officeart/2005/8/colors/accent1_2" csCatId="accent1" phldr="1"/>
      <dgm:spPr/>
      <dgm:t>
        <a:bodyPr/>
        <a:lstStyle/>
        <a:p>
          <a:endParaRPr lang="en-US"/>
        </a:p>
      </dgm:t>
    </dgm:pt>
    <dgm:pt modelId="{E0B86C9B-3FEF-429B-8CDE-88BEB1E498E5}">
      <dgm:prSet/>
      <dgm:spPr/>
      <dgm:t>
        <a:bodyPr/>
        <a:lstStyle/>
        <a:p>
          <a:r>
            <a:rPr lang="en-US"/>
            <a:t>Oversee</a:t>
          </a:r>
        </a:p>
      </dgm:t>
    </dgm:pt>
    <dgm:pt modelId="{ADD96CBB-4B5F-4265-A04E-CBB8233D7F40}" type="parTrans" cxnId="{EA102A98-A484-4BB3-858B-825A0A911511}">
      <dgm:prSet/>
      <dgm:spPr/>
      <dgm:t>
        <a:bodyPr/>
        <a:lstStyle/>
        <a:p>
          <a:endParaRPr lang="en-US"/>
        </a:p>
      </dgm:t>
    </dgm:pt>
    <dgm:pt modelId="{2AB76A9D-759F-4A0B-BB46-93CAA2C53486}" type="sibTrans" cxnId="{EA102A98-A484-4BB3-858B-825A0A911511}">
      <dgm:prSet/>
      <dgm:spPr/>
      <dgm:t>
        <a:bodyPr/>
        <a:lstStyle/>
        <a:p>
          <a:endParaRPr lang="en-US"/>
        </a:p>
      </dgm:t>
    </dgm:pt>
    <dgm:pt modelId="{4D99072C-F3C3-47C0-941B-E7F872CAA0AC}">
      <dgm:prSet/>
      <dgm:spPr/>
      <dgm:t>
        <a:bodyPr/>
        <a:lstStyle/>
        <a:p>
          <a:r>
            <a:rPr lang="en-US" dirty="0"/>
            <a:t>Oversee the review and conduct studies in their department or school</a:t>
          </a:r>
        </a:p>
      </dgm:t>
    </dgm:pt>
    <dgm:pt modelId="{7B13938E-1768-4334-9460-DC23ABEC73EC}" type="parTrans" cxnId="{EF13A1E5-11C5-4B5A-B3FC-C05B9E99E6F1}">
      <dgm:prSet/>
      <dgm:spPr/>
      <dgm:t>
        <a:bodyPr/>
        <a:lstStyle/>
        <a:p>
          <a:endParaRPr lang="en-US"/>
        </a:p>
      </dgm:t>
    </dgm:pt>
    <dgm:pt modelId="{E9B55F39-79D9-4BA6-B49C-1CE8A1CF693D}" type="sibTrans" cxnId="{EF13A1E5-11C5-4B5A-B3FC-C05B9E99E6F1}">
      <dgm:prSet/>
      <dgm:spPr/>
      <dgm:t>
        <a:bodyPr/>
        <a:lstStyle/>
        <a:p>
          <a:endParaRPr lang="en-US"/>
        </a:p>
      </dgm:t>
    </dgm:pt>
    <dgm:pt modelId="{34CF8758-6FC3-490E-BB5E-CDA63090C73A}">
      <dgm:prSet/>
      <dgm:spPr/>
      <dgm:t>
        <a:bodyPr/>
        <a:lstStyle/>
        <a:p>
          <a:r>
            <a:rPr lang="en-US"/>
            <a:t>Forward</a:t>
          </a:r>
        </a:p>
      </dgm:t>
    </dgm:pt>
    <dgm:pt modelId="{C68A7AE8-F264-49FC-85AC-187B741142C7}" type="parTrans" cxnId="{CFC66436-EF02-4C9B-A183-429F9488751E}">
      <dgm:prSet/>
      <dgm:spPr/>
      <dgm:t>
        <a:bodyPr/>
        <a:lstStyle/>
        <a:p>
          <a:endParaRPr lang="en-US"/>
        </a:p>
      </dgm:t>
    </dgm:pt>
    <dgm:pt modelId="{0ACE12D0-C0E7-41F8-9E9D-FFB1CD91B9DE}" type="sibTrans" cxnId="{CFC66436-EF02-4C9B-A183-429F9488751E}">
      <dgm:prSet/>
      <dgm:spPr/>
      <dgm:t>
        <a:bodyPr/>
        <a:lstStyle/>
        <a:p>
          <a:endParaRPr lang="en-US"/>
        </a:p>
      </dgm:t>
    </dgm:pt>
    <dgm:pt modelId="{A0CE368E-1554-44EB-BC09-32718BAB160A}">
      <dgm:prSet/>
      <dgm:spPr/>
      <dgm:t>
        <a:bodyPr/>
        <a:lstStyle/>
        <a:p>
          <a:r>
            <a:rPr lang="en-US" dirty="0"/>
            <a:t>Forward complaints and allegations to IRB or IO/OO</a:t>
          </a:r>
        </a:p>
      </dgm:t>
    </dgm:pt>
    <dgm:pt modelId="{CD670591-3F93-408A-A7E3-99DF07ED357E}" type="parTrans" cxnId="{5EFDB837-953C-46B5-81F3-33003F834526}">
      <dgm:prSet/>
      <dgm:spPr/>
      <dgm:t>
        <a:bodyPr/>
        <a:lstStyle/>
        <a:p>
          <a:endParaRPr lang="en-US"/>
        </a:p>
      </dgm:t>
    </dgm:pt>
    <dgm:pt modelId="{7AF54234-302B-44DB-A284-EA28563977D2}" type="sibTrans" cxnId="{5EFDB837-953C-46B5-81F3-33003F834526}">
      <dgm:prSet/>
      <dgm:spPr/>
      <dgm:t>
        <a:bodyPr/>
        <a:lstStyle/>
        <a:p>
          <a:endParaRPr lang="en-US"/>
        </a:p>
      </dgm:t>
    </dgm:pt>
    <dgm:pt modelId="{5B4C3E6D-F422-4466-80BD-2BA01D136350}">
      <dgm:prSet/>
      <dgm:spPr/>
      <dgm:t>
        <a:bodyPr/>
        <a:lstStyle/>
        <a:p>
          <a:r>
            <a:rPr lang="en-US"/>
            <a:t>Ensure</a:t>
          </a:r>
        </a:p>
      </dgm:t>
    </dgm:pt>
    <dgm:pt modelId="{7693B018-4A7E-4443-B5DB-EA0759344F87}" type="parTrans" cxnId="{57B2A34A-3D08-493B-80A2-31208DD3BD7C}">
      <dgm:prSet/>
      <dgm:spPr/>
      <dgm:t>
        <a:bodyPr/>
        <a:lstStyle/>
        <a:p>
          <a:endParaRPr lang="en-US"/>
        </a:p>
      </dgm:t>
    </dgm:pt>
    <dgm:pt modelId="{4E5D635D-DBCD-4408-BAED-B3835C017D30}" type="sibTrans" cxnId="{57B2A34A-3D08-493B-80A2-31208DD3BD7C}">
      <dgm:prSet/>
      <dgm:spPr/>
      <dgm:t>
        <a:bodyPr/>
        <a:lstStyle/>
        <a:p>
          <a:endParaRPr lang="en-US"/>
        </a:p>
      </dgm:t>
    </dgm:pt>
    <dgm:pt modelId="{1C97B324-0723-4F92-86F4-B640D89FEEF5}">
      <dgm:prSet/>
      <dgm:spPr/>
      <dgm:t>
        <a:bodyPr/>
        <a:lstStyle/>
        <a:p>
          <a:r>
            <a:rPr lang="en-US" dirty="0"/>
            <a:t>Ensure studies conducted in their department or school has adequate resources</a:t>
          </a:r>
        </a:p>
      </dgm:t>
    </dgm:pt>
    <dgm:pt modelId="{BFB38C23-957A-49D0-884C-86DAEF01CEE7}" type="parTrans" cxnId="{0D5035F2-E8EC-4A1C-9F6A-0424179CDFA6}">
      <dgm:prSet/>
      <dgm:spPr/>
      <dgm:t>
        <a:bodyPr/>
        <a:lstStyle/>
        <a:p>
          <a:endParaRPr lang="en-US"/>
        </a:p>
      </dgm:t>
    </dgm:pt>
    <dgm:pt modelId="{F9139CF5-244E-4B22-A77F-3F4D6D787FDA}" type="sibTrans" cxnId="{0D5035F2-E8EC-4A1C-9F6A-0424179CDFA6}">
      <dgm:prSet/>
      <dgm:spPr/>
      <dgm:t>
        <a:bodyPr/>
        <a:lstStyle/>
        <a:p>
          <a:endParaRPr lang="en-US"/>
        </a:p>
      </dgm:t>
    </dgm:pt>
    <dgm:pt modelId="{F668FB68-C923-4B52-8F0E-9109418F16C8}" type="pres">
      <dgm:prSet presAssocID="{C071A927-9E54-4CAE-A23D-D22F189695D7}" presName="Name0" presStyleCnt="0">
        <dgm:presLayoutVars>
          <dgm:dir/>
          <dgm:animLvl val="lvl"/>
          <dgm:resizeHandles val="exact"/>
        </dgm:presLayoutVars>
      </dgm:prSet>
      <dgm:spPr/>
    </dgm:pt>
    <dgm:pt modelId="{63E67603-9834-41F9-A213-D125C7D90ABF}" type="pres">
      <dgm:prSet presAssocID="{E0B86C9B-3FEF-429B-8CDE-88BEB1E498E5}" presName="composite" presStyleCnt="0"/>
      <dgm:spPr/>
    </dgm:pt>
    <dgm:pt modelId="{A32417ED-C9D7-488B-9404-1E33DDB4C140}" type="pres">
      <dgm:prSet presAssocID="{E0B86C9B-3FEF-429B-8CDE-88BEB1E498E5}" presName="parTx" presStyleLbl="alignNode1" presStyleIdx="0" presStyleCnt="3">
        <dgm:presLayoutVars>
          <dgm:chMax val="0"/>
          <dgm:chPref val="0"/>
        </dgm:presLayoutVars>
      </dgm:prSet>
      <dgm:spPr/>
    </dgm:pt>
    <dgm:pt modelId="{DBF68E21-4DFD-44CF-A182-E07A3D343642}" type="pres">
      <dgm:prSet presAssocID="{E0B86C9B-3FEF-429B-8CDE-88BEB1E498E5}" presName="desTx" presStyleLbl="alignAccFollowNode1" presStyleIdx="0" presStyleCnt="3">
        <dgm:presLayoutVars/>
      </dgm:prSet>
      <dgm:spPr/>
    </dgm:pt>
    <dgm:pt modelId="{A11A800D-05F3-4B80-8516-D5F095D9F188}" type="pres">
      <dgm:prSet presAssocID="{2AB76A9D-759F-4A0B-BB46-93CAA2C53486}" presName="space" presStyleCnt="0"/>
      <dgm:spPr/>
    </dgm:pt>
    <dgm:pt modelId="{066411D5-BADC-42C5-BBA6-292C53F85C35}" type="pres">
      <dgm:prSet presAssocID="{34CF8758-6FC3-490E-BB5E-CDA63090C73A}" presName="composite" presStyleCnt="0"/>
      <dgm:spPr/>
    </dgm:pt>
    <dgm:pt modelId="{69AE7E34-0254-49AF-9D4D-453FB0B71C22}" type="pres">
      <dgm:prSet presAssocID="{34CF8758-6FC3-490E-BB5E-CDA63090C73A}" presName="parTx" presStyleLbl="alignNode1" presStyleIdx="1" presStyleCnt="3">
        <dgm:presLayoutVars>
          <dgm:chMax val="0"/>
          <dgm:chPref val="0"/>
        </dgm:presLayoutVars>
      </dgm:prSet>
      <dgm:spPr/>
    </dgm:pt>
    <dgm:pt modelId="{D3E389BB-C18E-4E02-88A8-804BBAEAD7BE}" type="pres">
      <dgm:prSet presAssocID="{34CF8758-6FC3-490E-BB5E-CDA63090C73A}" presName="desTx" presStyleLbl="alignAccFollowNode1" presStyleIdx="1" presStyleCnt="3">
        <dgm:presLayoutVars/>
      </dgm:prSet>
      <dgm:spPr/>
    </dgm:pt>
    <dgm:pt modelId="{624A1003-8511-46F9-8477-712FCE1A5390}" type="pres">
      <dgm:prSet presAssocID="{0ACE12D0-C0E7-41F8-9E9D-FFB1CD91B9DE}" presName="space" presStyleCnt="0"/>
      <dgm:spPr/>
    </dgm:pt>
    <dgm:pt modelId="{2EED05EC-6736-48C3-95D8-57C98A14AE9D}" type="pres">
      <dgm:prSet presAssocID="{5B4C3E6D-F422-4466-80BD-2BA01D136350}" presName="composite" presStyleCnt="0"/>
      <dgm:spPr/>
    </dgm:pt>
    <dgm:pt modelId="{FE863E9F-FF2B-4943-8E76-22F927C99502}" type="pres">
      <dgm:prSet presAssocID="{5B4C3E6D-F422-4466-80BD-2BA01D136350}" presName="parTx" presStyleLbl="alignNode1" presStyleIdx="2" presStyleCnt="3">
        <dgm:presLayoutVars>
          <dgm:chMax val="0"/>
          <dgm:chPref val="0"/>
        </dgm:presLayoutVars>
      </dgm:prSet>
      <dgm:spPr/>
    </dgm:pt>
    <dgm:pt modelId="{A00FB323-1A7F-4D19-9765-1D2315B23B2E}" type="pres">
      <dgm:prSet presAssocID="{5B4C3E6D-F422-4466-80BD-2BA01D136350}" presName="desTx" presStyleLbl="alignAccFollowNode1" presStyleIdx="2" presStyleCnt="3">
        <dgm:presLayoutVars/>
      </dgm:prSet>
      <dgm:spPr/>
    </dgm:pt>
  </dgm:ptLst>
  <dgm:cxnLst>
    <dgm:cxn modelId="{81A1D908-C488-4A7F-BC02-C09A9A24C2FD}" type="presOf" srcId="{1C97B324-0723-4F92-86F4-B640D89FEEF5}" destId="{A00FB323-1A7F-4D19-9765-1D2315B23B2E}" srcOrd="0" destOrd="0" presId="urn:microsoft.com/office/officeart/2016/7/layout/HorizontalActionList"/>
    <dgm:cxn modelId="{CFC66436-EF02-4C9B-A183-429F9488751E}" srcId="{C071A927-9E54-4CAE-A23D-D22F189695D7}" destId="{34CF8758-6FC3-490E-BB5E-CDA63090C73A}" srcOrd="1" destOrd="0" parTransId="{C68A7AE8-F264-49FC-85AC-187B741142C7}" sibTransId="{0ACE12D0-C0E7-41F8-9E9D-FFB1CD91B9DE}"/>
    <dgm:cxn modelId="{5EFDB837-953C-46B5-81F3-33003F834526}" srcId="{34CF8758-6FC3-490E-BB5E-CDA63090C73A}" destId="{A0CE368E-1554-44EB-BC09-32718BAB160A}" srcOrd="0" destOrd="0" parTransId="{CD670591-3F93-408A-A7E3-99DF07ED357E}" sibTransId="{7AF54234-302B-44DB-A284-EA28563977D2}"/>
    <dgm:cxn modelId="{57B2A34A-3D08-493B-80A2-31208DD3BD7C}" srcId="{C071A927-9E54-4CAE-A23D-D22F189695D7}" destId="{5B4C3E6D-F422-4466-80BD-2BA01D136350}" srcOrd="2" destOrd="0" parTransId="{7693B018-4A7E-4443-B5DB-EA0759344F87}" sibTransId="{4E5D635D-DBCD-4408-BAED-B3835C017D30}"/>
    <dgm:cxn modelId="{79F1537B-1255-4773-AE08-1E3FF0A85B41}" type="presOf" srcId="{4D99072C-F3C3-47C0-941B-E7F872CAA0AC}" destId="{DBF68E21-4DFD-44CF-A182-E07A3D343642}" srcOrd="0" destOrd="0" presId="urn:microsoft.com/office/officeart/2016/7/layout/HorizontalActionList"/>
    <dgm:cxn modelId="{BBB3D184-3DBD-4AC4-B1F1-F345B70A50DE}" type="presOf" srcId="{5B4C3E6D-F422-4466-80BD-2BA01D136350}" destId="{FE863E9F-FF2B-4943-8E76-22F927C99502}" srcOrd="0" destOrd="0" presId="urn:microsoft.com/office/officeart/2016/7/layout/HorizontalActionList"/>
    <dgm:cxn modelId="{0CE30686-3F0B-41AF-8C4C-E7A8AC795F12}" type="presOf" srcId="{C071A927-9E54-4CAE-A23D-D22F189695D7}" destId="{F668FB68-C923-4B52-8F0E-9109418F16C8}" srcOrd="0" destOrd="0" presId="urn:microsoft.com/office/officeart/2016/7/layout/HorizontalActionList"/>
    <dgm:cxn modelId="{EA102A98-A484-4BB3-858B-825A0A911511}" srcId="{C071A927-9E54-4CAE-A23D-D22F189695D7}" destId="{E0B86C9B-3FEF-429B-8CDE-88BEB1E498E5}" srcOrd="0" destOrd="0" parTransId="{ADD96CBB-4B5F-4265-A04E-CBB8233D7F40}" sibTransId="{2AB76A9D-759F-4A0B-BB46-93CAA2C53486}"/>
    <dgm:cxn modelId="{CE0683BA-A9FC-4D88-AF5F-B4C492B5932E}" type="presOf" srcId="{E0B86C9B-3FEF-429B-8CDE-88BEB1E498E5}" destId="{A32417ED-C9D7-488B-9404-1E33DDB4C140}" srcOrd="0" destOrd="0" presId="urn:microsoft.com/office/officeart/2016/7/layout/HorizontalActionList"/>
    <dgm:cxn modelId="{EF13A1E5-11C5-4B5A-B3FC-C05B9E99E6F1}" srcId="{E0B86C9B-3FEF-429B-8CDE-88BEB1E498E5}" destId="{4D99072C-F3C3-47C0-941B-E7F872CAA0AC}" srcOrd="0" destOrd="0" parTransId="{7B13938E-1768-4334-9460-DC23ABEC73EC}" sibTransId="{E9B55F39-79D9-4BA6-B49C-1CE8A1CF693D}"/>
    <dgm:cxn modelId="{58A1ABED-8DA2-4778-87F3-A71269DF669A}" type="presOf" srcId="{34CF8758-6FC3-490E-BB5E-CDA63090C73A}" destId="{69AE7E34-0254-49AF-9D4D-453FB0B71C22}" srcOrd="0" destOrd="0" presId="urn:microsoft.com/office/officeart/2016/7/layout/HorizontalActionList"/>
    <dgm:cxn modelId="{84FD01F0-B730-428E-98CD-E83DDA49D578}" type="presOf" srcId="{A0CE368E-1554-44EB-BC09-32718BAB160A}" destId="{D3E389BB-C18E-4E02-88A8-804BBAEAD7BE}" srcOrd="0" destOrd="0" presId="urn:microsoft.com/office/officeart/2016/7/layout/HorizontalActionList"/>
    <dgm:cxn modelId="{0D5035F2-E8EC-4A1C-9F6A-0424179CDFA6}" srcId="{5B4C3E6D-F422-4466-80BD-2BA01D136350}" destId="{1C97B324-0723-4F92-86F4-B640D89FEEF5}" srcOrd="0" destOrd="0" parTransId="{BFB38C23-957A-49D0-884C-86DAEF01CEE7}" sibTransId="{F9139CF5-244E-4B22-A77F-3F4D6D787FDA}"/>
    <dgm:cxn modelId="{E02E002B-BC7D-4A3E-859B-AA4887DCE5E5}" type="presParOf" srcId="{F668FB68-C923-4B52-8F0E-9109418F16C8}" destId="{63E67603-9834-41F9-A213-D125C7D90ABF}" srcOrd="0" destOrd="0" presId="urn:microsoft.com/office/officeart/2016/7/layout/HorizontalActionList"/>
    <dgm:cxn modelId="{03CAF310-9476-4473-9FC4-DEB01B6EA577}" type="presParOf" srcId="{63E67603-9834-41F9-A213-D125C7D90ABF}" destId="{A32417ED-C9D7-488B-9404-1E33DDB4C140}" srcOrd="0" destOrd="0" presId="urn:microsoft.com/office/officeart/2016/7/layout/HorizontalActionList"/>
    <dgm:cxn modelId="{94EACDF5-5EF0-4E94-9E8A-AE319859A353}" type="presParOf" srcId="{63E67603-9834-41F9-A213-D125C7D90ABF}" destId="{DBF68E21-4DFD-44CF-A182-E07A3D343642}" srcOrd="1" destOrd="0" presId="urn:microsoft.com/office/officeart/2016/7/layout/HorizontalActionList"/>
    <dgm:cxn modelId="{E75F297C-6192-46F5-AA0E-AA29BAA999B6}" type="presParOf" srcId="{F668FB68-C923-4B52-8F0E-9109418F16C8}" destId="{A11A800D-05F3-4B80-8516-D5F095D9F188}" srcOrd="1" destOrd="0" presId="urn:microsoft.com/office/officeart/2016/7/layout/HorizontalActionList"/>
    <dgm:cxn modelId="{AEDBFE68-61AD-4025-BEAB-F5CD962A7ADA}" type="presParOf" srcId="{F668FB68-C923-4B52-8F0E-9109418F16C8}" destId="{066411D5-BADC-42C5-BBA6-292C53F85C35}" srcOrd="2" destOrd="0" presId="urn:microsoft.com/office/officeart/2016/7/layout/HorizontalActionList"/>
    <dgm:cxn modelId="{06B9CB16-35C8-43DF-87AB-7D8DBF435B4E}" type="presParOf" srcId="{066411D5-BADC-42C5-BBA6-292C53F85C35}" destId="{69AE7E34-0254-49AF-9D4D-453FB0B71C22}" srcOrd="0" destOrd="0" presId="urn:microsoft.com/office/officeart/2016/7/layout/HorizontalActionList"/>
    <dgm:cxn modelId="{CC32B598-7E31-49B9-A861-1766FD54599F}" type="presParOf" srcId="{066411D5-BADC-42C5-BBA6-292C53F85C35}" destId="{D3E389BB-C18E-4E02-88A8-804BBAEAD7BE}" srcOrd="1" destOrd="0" presId="urn:microsoft.com/office/officeart/2016/7/layout/HorizontalActionList"/>
    <dgm:cxn modelId="{E7A8754E-2AAA-4099-A4D2-4942FF643322}" type="presParOf" srcId="{F668FB68-C923-4B52-8F0E-9109418F16C8}" destId="{624A1003-8511-46F9-8477-712FCE1A5390}" srcOrd="3" destOrd="0" presId="urn:microsoft.com/office/officeart/2016/7/layout/HorizontalActionList"/>
    <dgm:cxn modelId="{F8F7AAE4-C9E1-44AA-8129-F71D26629173}" type="presParOf" srcId="{F668FB68-C923-4B52-8F0E-9109418F16C8}" destId="{2EED05EC-6736-48C3-95D8-57C98A14AE9D}" srcOrd="4" destOrd="0" presId="urn:microsoft.com/office/officeart/2016/7/layout/HorizontalActionList"/>
    <dgm:cxn modelId="{05A3A65F-D826-4BC9-837E-598A7E867EE0}" type="presParOf" srcId="{2EED05EC-6736-48C3-95D8-57C98A14AE9D}" destId="{FE863E9F-FF2B-4943-8E76-22F927C99502}" srcOrd="0" destOrd="0" presId="urn:microsoft.com/office/officeart/2016/7/layout/HorizontalActionList"/>
    <dgm:cxn modelId="{2DA8A855-81A9-4EE6-933B-2806720AB4C4}" type="presParOf" srcId="{2EED05EC-6736-48C3-95D8-57C98A14AE9D}" destId="{A00FB323-1A7F-4D19-9765-1D2315B23B2E}" srcOrd="1" destOrd="0" presId="urn:microsoft.com/office/officeart/2016/7/layout/Horizontal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67D4921-BD31-C349-ADE7-C6C855A0CB52}" type="doc">
      <dgm:prSet loTypeId="urn:microsoft.com/office/officeart/2005/8/layout/process1" loCatId="process" qsTypeId="urn:microsoft.com/office/officeart/2005/8/quickstyle/simple4" qsCatId="simple" csTypeId="urn:microsoft.com/office/officeart/2005/8/colors/accent0_3" csCatId="mainScheme" phldr="1"/>
      <dgm:spPr/>
    </dgm:pt>
    <dgm:pt modelId="{10F3C037-4E7B-3D40-9566-07F26CBF3DC4}">
      <dgm:prSet phldrT="[Text]"/>
      <dgm:spPr>
        <a:effectLst>
          <a:innerShdw blurRad="114300">
            <a:prstClr val="black"/>
          </a:innerShdw>
        </a:effectLst>
      </dgm:spPr>
      <dgm:t>
        <a:bodyPr/>
        <a:lstStyle/>
        <a:p>
          <a:r>
            <a:rPr lang="en-US" dirty="0"/>
            <a:t>Research?</a:t>
          </a:r>
        </a:p>
      </dgm:t>
    </dgm:pt>
    <dgm:pt modelId="{52A06CFA-5C51-FB4F-A3F2-A622BEA7A9CF}" type="parTrans" cxnId="{8F182EA2-B573-6B4C-A7EC-A61D653A139F}">
      <dgm:prSet/>
      <dgm:spPr/>
      <dgm:t>
        <a:bodyPr/>
        <a:lstStyle/>
        <a:p>
          <a:endParaRPr lang="en-US"/>
        </a:p>
      </dgm:t>
    </dgm:pt>
    <dgm:pt modelId="{2E7E33E0-76D3-074C-99A3-59F9660AACBC}" type="sibTrans" cxnId="{8F182EA2-B573-6B4C-A7EC-A61D653A139F}">
      <dgm:prSet/>
      <dgm:spPr/>
      <dgm:t>
        <a:bodyPr/>
        <a:lstStyle/>
        <a:p>
          <a:endParaRPr lang="en-US"/>
        </a:p>
      </dgm:t>
    </dgm:pt>
    <dgm:pt modelId="{A49A1B7E-FF55-2941-A4E7-F6D6F3816CA5}">
      <dgm:prSet phldrT="[Text]"/>
      <dgm:spPr>
        <a:effectLst>
          <a:innerShdw blurRad="114300">
            <a:prstClr val="black"/>
          </a:innerShdw>
        </a:effectLst>
      </dgm:spPr>
      <dgm:t>
        <a:bodyPr/>
        <a:lstStyle/>
        <a:p>
          <a:r>
            <a:rPr lang="en-US" dirty="0"/>
            <a:t>Involve Human Subjects?</a:t>
          </a:r>
        </a:p>
      </dgm:t>
    </dgm:pt>
    <dgm:pt modelId="{EC455589-7AE5-6B4A-9164-E516B0680206}" type="parTrans" cxnId="{0F29ACC4-F09F-C04D-8070-6CBD2C0336EC}">
      <dgm:prSet/>
      <dgm:spPr/>
      <dgm:t>
        <a:bodyPr/>
        <a:lstStyle/>
        <a:p>
          <a:endParaRPr lang="en-US"/>
        </a:p>
      </dgm:t>
    </dgm:pt>
    <dgm:pt modelId="{C37E042C-F7A8-5544-A496-E6FB107065E9}" type="sibTrans" cxnId="{0F29ACC4-F09F-C04D-8070-6CBD2C0336EC}">
      <dgm:prSet/>
      <dgm:spPr/>
      <dgm:t>
        <a:bodyPr/>
        <a:lstStyle/>
        <a:p>
          <a:endParaRPr lang="en-US"/>
        </a:p>
      </dgm:t>
    </dgm:pt>
    <dgm:pt modelId="{7FB2A66F-2A32-BB4C-8B56-B63BD4C0F078}">
      <dgm:prSet phldrT="[Text]"/>
      <dgm:spPr/>
      <dgm:t>
        <a:bodyPr/>
        <a:lstStyle/>
        <a:p>
          <a:r>
            <a:rPr lang="en-US" dirty="0"/>
            <a:t>Exempt?</a:t>
          </a:r>
        </a:p>
      </dgm:t>
    </dgm:pt>
    <dgm:pt modelId="{ED1978E6-58D1-FD4B-B1B9-D1D845195786}" type="parTrans" cxnId="{36B52ECD-4294-6748-850C-E6BE61C99AAC}">
      <dgm:prSet/>
      <dgm:spPr/>
      <dgm:t>
        <a:bodyPr/>
        <a:lstStyle/>
        <a:p>
          <a:endParaRPr lang="en-US"/>
        </a:p>
      </dgm:t>
    </dgm:pt>
    <dgm:pt modelId="{661243A7-AB74-AC4D-9CA2-49139B0B28FF}" type="sibTrans" cxnId="{36B52ECD-4294-6748-850C-E6BE61C99AAC}">
      <dgm:prSet/>
      <dgm:spPr/>
      <dgm:t>
        <a:bodyPr/>
        <a:lstStyle/>
        <a:p>
          <a:endParaRPr lang="en-US"/>
        </a:p>
      </dgm:t>
    </dgm:pt>
    <dgm:pt modelId="{F5F17206-49E8-FC4F-B3A6-933281801FAC}">
      <dgm:prSet/>
      <dgm:spPr/>
      <dgm:t>
        <a:bodyPr/>
        <a:lstStyle/>
        <a:p>
          <a:r>
            <a:rPr lang="en-US" dirty="0"/>
            <a:t>Expedited?</a:t>
          </a:r>
        </a:p>
      </dgm:t>
    </dgm:pt>
    <dgm:pt modelId="{DE9C7BDE-33F2-8243-80E0-9B9C134460A0}" type="parTrans" cxnId="{2123131D-4FDD-B64B-BE7D-41D5843E792A}">
      <dgm:prSet/>
      <dgm:spPr/>
      <dgm:t>
        <a:bodyPr/>
        <a:lstStyle/>
        <a:p>
          <a:endParaRPr lang="en-US"/>
        </a:p>
      </dgm:t>
    </dgm:pt>
    <dgm:pt modelId="{CF5892C0-25C3-2746-8BB3-3F7C256527E4}" type="sibTrans" cxnId="{2123131D-4FDD-B64B-BE7D-41D5843E792A}">
      <dgm:prSet/>
      <dgm:spPr/>
      <dgm:t>
        <a:bodyPr/>
        <a:lstStyle/>
        <a:p>
          <a:endParaRPr lang="en-US"/>
        </a:p>
      </dgm:t>
    </dgm:pt>
    <dgm:pt modelId="{ADF2D5BF-4055-F343-A1E5-0EEF675C0A38}">
      <dgm:prSet/>
      <dgm:spPr/>
      <dgm:t>
        <a:bodyPr/>
        <a:lstStyle/>
        <a:p>
          <a:r>
            <a:rPr lang="en-US" dirty="0"/>
            <a:t>Convened IRB</a:t>
          </a:r>
        </a:p>
      </dgm:t>
    </dgm:pt>
    <dgm:pt modelId="{CA78131E-44F8-FA48-8AA1-4976C7D77820}" type="parTrans" cxnId="{5F6125B9-2242-F44A-A7AC-90D69776B1B2}">
      <dgm:prSet/>
      <dgm:spPr/>
      <dgm:t>
        <a:bodyPr/>
        <a:lstStyle/>
        <a:p>
          <a:endParaRPr lang="en-US"/>
        </a:p>
      </dgm:t>
    </dgm:pt>
    <dgm:pt modelId="{55521836-FE5B-4640-851B-71A608FD1DB5}" type="sibTrans" cxnId="{5F6125B9-2242-F44A-A7AC-90D69776B1B2}">
      <dgm:prSet/>
      <dgm:spPr/>
      <dgm:t>
        <a:bodyPr/>
        <a:lstStyle/>
        <a:p>
          <a:endParaRPr lang="en-US"/>
        </a:p>
      </dgm:t>
    </dgm:pt>
    <dgm:pt modelId="{86BA1BEB-E06D-4088-9FB0-848D42736725}" type="pres">
      <dgm:prSet presAssocID="{267D4921-BD31-C349-ADE7-C6C855A0CB52}" presName="Name0" presStyleCnt="0">
        <dgm:presLayoutVars>
          <dgm:dir/>
          <dgm:resizeHandles val="exact"/>
        </dgm:presLayoutVars>
      </dgm:prSet>
      <dgm:spPr/>
    </dgm:pt>
    <dgm:pt modelId="{266BB292-8F71-4B54-BBBE-B2D8DE6D0BE6}" type="pres">
      <dgm:prSet presAssocID="{10F3C037-4E7B-3D40-9566-07F26CBF3DC4}" presName="node" presStyleLbl="node1" presStyleIdx="0" presStyleCnt="5">
        <dgm:presLayoutVars>
          <dgm:bulletEnabled val="1"/>
        </dgm:presLayoutVars>
      </dgm:prSet>
      <dgm:spPr/>
    </dgm:pt>
    <dgm:pt modelId="{26ACE649-EDEB-43AF-AD47-F7DB1E55C4C7}" type="pres">
      <dgm:prSet presAssocID="{2E7E33E0-76D3-074C-99A3-59F9660AACBC}" presName="sibTrans" presStyleLbl="sibTrans2D1" presStyleIdx="0" presStyleCnt="4"/>
      <dgm:spPr/>
    </dgm:pt>
    <dgm:pt modelId="{6C38D6EF-AA5F-4B38-A592-FD398A5AA98B}" type="pres">
      <dgm:prSet presAssocID="{2E7E33E0-76D3-074C-99A3-59F9660AACBC}" presName="connectorText" presStyleLbl="sibTrans2D1" presStyleIdx="0" presStyleCnt="4"/>
      <dgm:spPr/>
    </dgm:pt>
    <dgm:pt modelId="{5925FFF0-96A8-471D-B299-EF91E99F14FF}" type="pres">
      <dgm:prSet presAssocID="{A49A1B7E-FF55-2941-A4E7-F6D6F3816CA5}" presName="node" presStyleLbl="node1" presStyleIdx="1" presStyleCnt="5">
        <dgm:presLayoutVars>
          <dgm:bulletEnabled val="1"/>
        </dgm:presLayoutVars>
      </dgm:prSet>
      <dgm:spPr/>
    </dgm:pt>
    <dgm:pt modelId="{8FC351A6-53B8-44A0-B7D9-37AFB1FAB51C}" type="pres">
      <dgm:prSet presAssocID="{C37E042C-F7A8-5544-A496-E6FB107065E9}" presName="sibTrans" presStyleLbl="sibTrans2D1" presStyleIdx="1" presStyleCnt="4"/>
      <dgm:spPr/>
    </dgm:pt>
    <dgm:pt modelId="{9D7EA590-405B-41BB-85B5-22ABD27EB972}" type="pres">
      <dgm:prSet presAssocID="{C37E042C-F7A8-5544-A496-E6FB107065E9}" presName="connectorText" presStyleLbl="sibTrans2D1" presStyleIdx="1" presStyleCnt="4"/>
      <dgm:spPr/>
    </dgm:pt>
    <dgm:pt modelId="{60E3D4EC-02DD-4CD0-891B-B6AE1319F4A9}" type="pres">
      <dgm:prSet presAssocID="{7FB2A66F-2A32-BB4C-8B56-B63BD4C0F078}" presName="node" presStyleLbl="node1" presStyleIdx="2" presStyleCnt="5">
        <dgm:presLayoutVars>
          <dgm:bulletEnabled val="1"/>
        </dgm:presLayoutVars>
      </dgm:prSet>
      <dgm:spPr/>
    </dgm:pt>
    <dgm:pt modelId="{1AA2C458-8DE9-4999-AD8F-08708DF8E740}" type="pres">
      <dgm:prSet presAssocID="{661243A7-AB74-AC4D-9CA2-49139B0B28FF}" presName="sibTrans" presStyleLbl="sibTrans2D1" presStyleIdx="2" presStyleCnt="4"/>
      <dgm:spPr/>
    </dgm:pt>
    <dgm:pt modelId="{83E81C04-743E-4CB4-919C-F7049780DE6E}" type="pres">
      <dgm:prSet presAssocID="{661243A7-AB74-AC4D-9CA2-49139B0B28FF}" presName="connectorText" presStyleLbl="sibTrans2D1" presStyleIdx="2" presStyleCnt="4"/>
      <dgm:spPr/>
    </dgm:pt>
    <dgm:pt modelId="{7A19C3C2-9B4F-47D3-9EC8-23FAFB42C052}" type="pres">
      <dgm:prSet presAssocID="{F5F17206-49E8-FC4F-B3A6-933281801FAC}" presName="node" presStyleLbl="node1" presStyleIdx="3" presStyleCnt="5">
        <dgm:presLayoutVars>
          <dgm:bulletEnabled val="1"/>
        </dgm:presLayoutVars>
      </dgm:prSet>
      <dgm:spPr/>
    </dgm:pt>
    <dgm:pt modelId="{148799E1-048B-43F8-9BFE-0F11F418CE3A}" type="pres">
      <dgm:prSet presAssocID="{CF5892C0-25C3-2746-8BB3-3F7C256527E4}" presName="sibTrans" presStyleLbl="sibTrans2D1" presStyleIdx="3" presStyleCnt="4"/>
      <dgm:spPr/>
    </dgm:pt>
    <dgm:pt modelId="{661A7C49-8A83-43BC-8619-BAC8D9F3010B}" type="pres">
      <dgm:prSet presAssocID="{CF5892C0-25C3-2746-8BB3-3F7C256527E4}" presName="connectorText" presStyleLbl="sibTrans2D1" presStyleIdx="3" presStyleCnt="4"/>
      <dgm:spPr/>
    </dgm:pt>
    <dgm:pt modelId="{42E6BFDC-902A-4CE7-982D-F165A053DF97}" type="pres">
      <dgm:prSet presAssocID="{ADF2D5BF-4055-F343-A1E5-0EEF675C0A38}" presName="node" presStyleLbl="node1" presStyleIdx="4" presStyleCnt="5">
        <dgm:presLayoutVars>
          <dgm:bulletEnabled val="1"/>
        </dgm:presLayoutVars>
      </dgm:prSet>
      <dgm:spPr/>
    </dgm:pt>
  </dgm:ptLst>
  <dgm:cxnLst>
    <dgm:cxn modelId="{2B5AC21A-C211-44AC-B1B6-BECA81D19A5A}" type="presOf" srcId="{A49A1B7E-FF55-2941-A4E7-F6D6F3816CA5}" destId="{5925FFF0-96A8-471D-B299-EF91E99F14FF}" srcOrd="0" destOrd="0" presId="urn:microsoft.com/office/officeart/2005/8/layout/process1"/>
    <dgm:cxn modelId="{2123131D-4FDD-B64B-BE7D-41D5843E792A}" srcId="{267D4921-BD31-C349-ADE7-C6C855A0CB52}" destId="{F5F17206-49E8-FC4F-B3A6-933281801FAC}" srcOrd="3" destOrd="0" parTransId="{DE9C7BDE-33F2-8243-80E0-9B9C134460A0}" sibTransId="{CF5892C0-25C3-2746-8BB3-3F7C256527E4}"/>
    <dgm:cxn modelId="{1C0A7D2E-410F-46AA-90FA-DD345F044EFC}" type="presOf" srcId="{F5F17206-49E8-FC4F-B3A6-933281801FAC}" destId="{7A19C3C2-9B4F-47D3-9EC8-23FAFB42C052}" srcOrd="0" destOrd="0" presId="urn:microsoft.com/office/officeart/2005/8/layout/process1"/>
    <dgm:cxn modelId="{ED212445-11D9-4DF9-81C9-B8E91F6C5420}" type="presOf" srcId="{CF5892C0-25C3-2746-8BB3-3F7C256527E4}" destId="{661A7C49-8A83-43BC-8619-BAC8D9F3010B}" srcOrd="1" destOrd="0" presId="urn:microsoft.com/office/officeart/2005/8/layout/process1"/>
    <dgm:cxn modelId="{495B0966-01CF-4DD3-BF31-3845430A8FB5}" type="presOf" srcId="{2E7E33E0-76D3-074C-99A3-59F9660AACBC}" destId="{6C38D6EF-AA5F-4B38-A592-FD398A5AA98B}" srcOrd="1" destOrd="0" presId="urn:microsoft.com/office/officeart/2005/8/layout/process1"/>
    <dgm:cxn modelId="{53F2F675-7FB4-4660-B92F-9B6000AD6B45}" type="presOf" srcId="{ADF2D5BF-4055-F343-A1E5-0EEF675C0A38}" destId="{42E6BFDC-902A-4CE7-982D-F165A053DF97}" srcOrd="0" destOrd="0" presId="urn:microsoft.com/office/officeart/2005/8/layout/process1"/>
    <dgm:cxn modelId="{155FBF58-86CA-4761-BE03-5B9F5C50FD1A}" type="presOf" srcId="{C37E042C-F7A8-5544-A496-E6FB107065E9}" destId="{8FC351A6-53B8-44A0-B7D9-37AFB1FAB51C}" srcOrd="0" destOrd="0" presId="urn:microsoft.com/office/officeart/2005/8/layout/process1"/>
    <dgm:cxn modelId="{E0DD4884-289D-4C8C-86A9-C147E12D26A9}" type="presOf" srcId="{7FB2A66F-2A32-BB4C-8B56-B63BD4C0F078}" destId="{60E3D4EC-02DD-4CD0-891B-B6AE1319F4A9}" srcOrd="0" destOrd="0" presId="urn:microsoft.com/office/officeart/2005/8/layout/process1"/>
    <dgm:cxn modelId="{8F182EA2-B573-6B4C-A7EC-A61D653A139F}" srcId="{267D4921-BD31-C349-ADE7-C6C855A0CB52}" destId="{10F3C037-4E7B-3D40-9566-07F26CBF3DC4}" srcOrd="0" destOrd="0" parTransId="{52A06CFA-5C51-FB4F-A3F2-A622BEA7A9CF}" sibTransId="{2E7E33E0-76D3-074C-99A3-59F9660AACBC}"/>
    <dgm:cxn modelId="{0B0058AB-402F-4766-A8A0-AEFC94C0B520}" type="presOf" srcId="{661243A7-AB74-AC4D-9CA2-49139B0B28FF}" destId="{83E81C04-743E-4CB4-919C-F7049780DE6E}" srcOrd="1" destOrd="0" presId="urn:microsoft.com/office/officeart/2005/8/layout/process1"/>
    <dgm:cxn modelId="{5F6125B9-2242-F44A-A7AC-90D69776B1B2}" srcId="{267D4921-BD31-C349-ADE7-C6C855A0CB52}" destId="{ADF2D5BF-4055-F343-A1E5-0EEF675C0A38}" srcOrd="4" destOrd="0" parTransId="{CA78131E-44F8-FA48-8AA1-4976C7D77820}" sibTransId="{55521836-FE5B-4640-851B-71A608FD1DB5}"/>
    <dgm:cxn modelId="{7E4806C1-CA59-4458-A6CA-777DB2F2BFDD}" type="presOf" srcId="{CF5892C0-25C3-2746-8BB3-3F7C256527E4}" destId="{148799E1-048B-43F8-9BFE-0F11F418CE3A}" srcOrd="0" destOrd="0" presId="urn:microsoft.com/office/officeart/2005/8/layout/process1"/>
    <dgm:cxn modelId="{493905C3-532B-4DDB-9954-6F07711083AD}" type="presOf" srcId="{267D4921-BD31-C349-ADE7-C6C855A0CB52}" destId="{86BA1BEB-E06D-4088-9FB0-848D42736725}" srcOrd="0" destOrd="0" presId="urn:microsoft.com/office/officeart/2005/8/layout/process1"/>
    <dgm:cxn modelId="{B5CC26C3-F67F-4A3E-AB37-BD483044CE18}" type="presOf" srcId="{C37E042C-F7A8-5544-A496-E6FB107065E9}" destId="{9D7EA590-405B-41BB-85B5-22ABD27EB972}" srcOrd="1" destOrd="0" presId="urn:microsoft.com/office/officeart/2005/8/layout/process1"/>
    <dgm:cxn modelId="{0F29ACC4-F09F-C04D-8070-6CBD2C0336EC}" srcId="{267D4921-BD31-C349-ADE7-C6C855A0CB52}" destId="{A49A1B7E-FF55-2941-A4E7-F6D6F3816CA5}" srcOrd="1" destOrd="0" parTransId="{EC455589-7AE5-6B4A-9164-E516B0680206}" sibTransId="{C37E042C-F7A8-5544-A496-E6FB107065E9}"/>
    <dgm:cxn modelId="{36B52ECD-4294-6748-850C-E6BE61C99AAC}" srcId="{267D4921-BD31-C349-ADE7-C6C855A0CB52}" destId="{7FB2A66F-2A32-BB4C-8B56-B63BD4C0F078}" srcOrd="2" destOrd="0" parTransId="{ED1978E6-58D1-FD4B-B1B9-D1D845195786}" sibTransId="{661243A7-AB74-AC4D-9CA2-49139B0B28FF}"/>
    <dgm:cxn modelId="{192AF0EB-4976-47AD-B802-52AFF22C77A5}" type="presOf" srcId="{10F3C037-4E7B-3D40-9566-07F26CBF3DC4}" destId="{266BB292-8F71-4B54-BBBE-B2D8DE6D0BE6}" srcOrd="0" destOrd="0" presId="urn:microsoft.com/office/officeart/2005/8/layout/process1"/>
    <dgm:cxn modelId="{94CC22F2-E002-4671-8D12-FEF3729D105C}" type="presOf" srcId="{661243A7-AB74-AC4D-9CA2-49139B0B28FF}" destId="{1AA2C458-8DE9-4999-AD8F-08708DF8E740}" srcOrd="0" destOrd="0" presId="urn:microsoft.com/office/officeart/2005/8/layout/process1"/>
    <dgm:cxn modelId="{AF7E39FF-4C5A-4EB8-8D69-EA31C71B21CF}" type="presOf" srcId="{2E7E33E0-76D3-074C-99A3-59F9660AACBC}" destId="{26ACE649-EDEB-43AF-AD47-F7DB1E55C4C7}" srcOrd="0" destOrd="0" presId="urn:microsoft.com/office/officeart/2005/8/layout/process1"/>
    <dgm:cxn modelId="{B6ED768A-B39A-44B4-A015-F0191F0B6007}" type="presParOf" srcId="{86BA1BEB-E06D-4088-9FB0-848D42736725}" destId="{266BB292-8F71-4B54-BBBE-B2D8DE6D0BE6}" srcOrd="0" destOrd="0" presId="urn:microsoft.com/office/officeart/2005/8/layout/process1"/>
    <dgm:cxn modelId="{B65A7B54-C9AE-4FDF-BFF7-187BC4770A91}" type="presParOf" srcId="{86BA1BEB-E06D-4088-9FB0-848D42736725}" destId="{26ACE649-EDEB-43AF-AD47-F7DB1E55C4C7}" srcOrd="1" destOrd="0" presId="urn:microsoft.com/office/officeart/2005/8/layout/process1"/>
    <dgm:cxn modelId="{206B1D02-EFC2-4DCE-9C12-73272E598D8D}" type="presParOf" srcId="{26ACE649-EDEB-43AF-AD47-F7DB1E55C4C7}" destId="{6C38D6EF-AA5F-4B38-A592-FD398A5AA98B}" srcOrd="0" destOrd="0" presId="urn:microsoft.com/office/officeart/2005/8/layout/process1"/>
    <dgm:cxn modelId="{EC910BF4-D3D1-4413-98D7-F0103012F2B8}" type="presParOf" srcId="{86BA1BEB-E06D-4088-9FB0-848D42736725}" destId="{5925FFF0-96A8-471D-B299-EF91E99F14FF}" srcOrd="2" destOrd="0" presId="urn:microsoft.com/office/officeart/2005/8/layout/process1"/>
    <dgm:cxn modelId="{BCAEDE9A-A1FA-464F-AF32-69366C3398D4}" type="presParOf" srcId="{86BA1BEB-E06D-4088-9FB0-848D42736725}" destId="{8FC351A6-53B8-44A0-B7D9-37AFB1FAB51C}" srcOrd="3" destOrd="0" presId="urn:microsoft.com/office/officeart/2005/8/layout/process1"/>
    <dgm:cxn modelId="{20FA9EE0-D5DD-4072-8421-D91B446B3D1E}" type="presParOf" srcId="{8FC351A6-53B8-44A0-B7D9-37AFB1FAB51C}" destId="{9D7EA590-405B-41BB-85B5-22ABD27EB972}" srcOrd="0" destOrd="0" presId="urn:microsoft.com/office/officeart/2005/8/layout/process1"/>
    <dgm:cxn modelId="{F06B3F0C-FF04-436F-B529-1EB482F13649}" type="presParOf" srcId="{86BA1BEB-E06D-4088-9FB0-848D42736725}" destId="{60E3D4EC-02DD-4CD0-891B-B6AE1319F4A9}" srcOrd="4" destOrd="0" presId="urn:microsoft.com/office/officeart/2005/8/layout/process1"/>
    <dgm:cxn modelId="{201C356A-E500-4944-89A8-BC8DF006ED3B}" type="presParOf" srcId="{86BA1BEB-E06D-4088-9FB0-848D42736725}" destId="{1AA2C458-8DE9-4999-AD8F-08708DF8E740}" srcOrd="5" destOrd="0" presId="urn:microsoft.com/office/officeart/2005/8/layout/process1"/>
    <dgm:cxn modelId="{0BE75323-0037-41C6-9346-94BEAA2839C8}" type="presParOf" srcId="{1AA2C458-8DE9-4999-AD8F-08708DF8E740}" destId="{83E81C04-743E-4CB4-919C-F7049780DE6E}" srcOrd="0" destOrd="0" presId="urn:microsoft.com/office/officeart/2005/8/layout/process1"/>
    <dgm:cxn modelId="{901B23EF-1693-49B1-BB22-CED60A3DBD94}" type="presParOf" srcId="{86BA1BEB-E06D-4088-9FB0-848D42736725}" destId="{7A19C3C2-9B4F-47D3-9EC8-23FAFB42C052}" srcOrd="6" destOrd="0" presId="urn:microsoft.com/office/officeart/2005/8/layout/process1"/>
    <dgm:cxn modelId="{16FD5A08-B755-41C7-B786-9DF2A18722F6}" type="presParOf" srcId="{86BA1BEB-E06D-4088-9FB0-848D42736725}" destId="{148799E1-048B-43F8-9BFE-0F11F418CE3A}" srcOrd="7" destOrd="0" presId="urn:microsoft.com/office/officeart/2005/8/layout/process1"/>
    <dgm:cxn modelId="{42F0B572-2F2A-4981-AD72-B63AF3998925}" type="presParOf" srcId="{148799E1-048B-43F8-9BFE-0F11F418CE3A}" destId="{661A7C49-8A83-43BC-8619-BAC8D9F3010B}" srcOrd="0" destOrd="0" presId="urn:microsoft.com/office/officeart/2005/8/layout/process1"/>
    <dgm:cxn modelId="{1D0B2603-E02E-4BA8-8509-A8A3B4CB3FDE}" type="presParOf" srcId="{86BA1BEB-E06D-4088-9FB0-848D42736725}" destId="{42E6BFDC-902A-4CE7-982D-F165A053DF97}" srcOrd="8" destOrd="0" presId="urn:microsoft.com/office/officeart/2005/8/layout/process1"/>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67D4921-BD31-C349-ADE7-C6C855A0CB52}" type="doc">
      <dgm:prSet loTypeId="urn:microsoft.com/office/officeart/2005/8/layout/process1" loCatId="process" qsTypeId="urn:microsoft.com/office/officeart/2005/8/quickstyle/simple4" qsCatId="simple" csTypeId="urn:microsoft.com/office/officeart/2005/8/colors/accent0_3" csCatId="mainScheme" phldr="1"/>
      <dgm:spPr/>
    </dgm:pt>
    <dgm:pt modelId="{10F3C037-4E7B-3D40-9566-07F26CBF3DC4}">
      <dgm:prSet phldrT="[Text]"/>
      <dgm:spPr>
        <a:effectLst>
          <a:innerShdw blurRad="114300">
            <a:prstClr val="black"/>
          </a:innerShdw>
        </a:effectLst>
      </dgm:spPr>
      <dgm:t>
        <a:bodyPr/>
        <a:lstStyle/>
        <a:p>
          <a:r>
            <a:rPr lang="en-US" dirty="0"/>
            <a:t>Research?</a:t>
          </a:r>
        </a:p>
      </dgm:t>
    </dgm:pt>
    <dgm:pt modelId="{52A06CFA-5C51-FB4F-A3F2-A622BEA7A9CF}" type="parTrans" cxnId="{8F182EA2-B573-6B4C-A7EC-A61D653A139F}">
      <dgm:prSet/>
      <dgm:spPr/>
      <dgm:t>
        <a:bodyPr/>
        <a:lstStyle/>
        <a:p>
          <a:endParaRPr lang="en-US"/>
        </a:p>
      </dgm:t>
    </dgm:pt>
    <dgm:pt modelId="{2E7E33E0-76D3-074C-99A3-59F9660AACBC}" type="sibTrans" cxnId="{8F182EA2-B573-6B4C-A7EC-A61D653A139F}">
      <dgm:prSet/>
      <dgm:spPr/>
      <dgm:t>
        <a:bodyPr/>
        <a:lstStyle/>
        <a:p>
          <a:endParaRPr lang="en-US"/>
        </a:p>
      </dgm:t>
    </dgm:pt>
    <dgm:pt modelId="{A49A1B7E-FF55-2941-A4E7-F6D6F3816CA5}">
      <dgm:prSet phldrT="[Text]"/>
      <dgm:spPr>
        <a:effectLst>
          <a:innerShdw blurRad="114300">
            <a:prstClr val="black"/>
          </a:innerShdw>
        </a:effectLst>
      </dgm:spPr>
      <dgm:t>
        <a:bodyPr/>
        <a:lstStyle/>
        <a:p>
          <a:r>
            <a:rPr lang="en-US" dirty="0"/>
            <a:t>Involve Human Subjects?</a:t>
          </a:r>
        </a:p>
      </dgm:t>
    </dgm:pt>
    <dgm:pt modelId="{EC455589-7AE5-6B4A-9164-E516B0680206}" type="parTrans" cxnId="{0F29ACC4-F09F-C04D-8070-6CBD2C0336EC}">
      <dgm:prSet/>
      <dgm:spPr/>
      <dgm:t>
        <a:bodyPr/>
        <a:lstStyle/>
        <a:p>
          <a:endParaRPr lang="en-US"/>
        </a:p>
      </dgm:t>
    </dgm:pt>
    <dgm:pt modelId="{C37E042C-F7A8-5544-A496-E6FB107065E9}" type="sibTrans" cxnId="{0F29ACC4-F09F-C04D-8070-6CBD2C0336EC}">
      <dgm:prSet/>
      <dgm:spPr/>
      <dgm:t>
        <a:bodyPr/>
        <a:lstStyle/>
        <a:p>
          <a:endParaRPr lang="en-US"/>
        </a:p>
      </dgm:t>
    </dgm:pt>
    <dgm:pt modelId="{7FB2A66F-2A32-BB4C-8B56-B63BD4C0F078}">
      <dgm:prSet phldrT="[Text]"/>
      <dgm:spPr/>
      <dgm:t>
        <a:bodyPr/>
        <a:lstStyle/>
        <a:p>
          <a:r>
            <a:rPr lang="en-US" dirty="0"/>
            <a:t>Exempt?</a:t>
          </a:r>
        </a:p>
      </dgm:t>
    </dgm:pt>
    <dgm:pt modelId="{ED1978E6-58D1-FD4B-B1B9-D1D845195786}" type="parTrans" cxnId="{36B52ECD-4294-6748-850C-E6BE61C99AAC}">
      <dgm:prSet/>
      <dgm:spPr/>
      <dgm:t>
        <a:bodyPr/>
        <a:lstStyle/>
        <a:p>
          <a:endParaRPr lang="en-US"/>
        </a:p>
      </dgm:t>
    </dgm:pt>
    <dgm:pt modelId="{661243A7-AB74-AC4D-9CA2-49139B0B28FF}" type="sibTrans" cxnId="{36B52ECD-4294-6748-850C-E6BE61C99AAC}">
      <dgm:prSet/>
      <dgm:spPr/>
      <dgm:t>
        <a:bodyPr/>
        <a:lstStyle/>
        <a:p>
          <a:endParaRPr lang="en-US"/>
        </a:p>
      </dgm:t>
    </dgm:pt>
    <dgm:pt modelId="{F5F17206-49E8-FC4F-B3A6-933281801FAC}">
      <dgm:prSet/>
      <dgm:spPr/>
      <dgm:t>
        <a:bodyPr/>
        <a:lstStyle/>
        <a:p>
          <a:r>
            <a:rPr lang="en-US" dirty="0"/>
            <a:t>Expedited?</a:t>
          </a:r>
        </a:p>
      </dgm:t>
    </dgm:pt>
    <dgm:pt modelId="{DE9C7BDE-33F2-8243-80E0-9B9C134460A0}" type="parTrans" cxnId="{2123131D-4FDD-B64B-BE7D-41D5843E792A}">
      <dgm:prSet/>
      <dgm:spPr/>
      <dgm:t>
        <a:bodyPr/>
        <a:lstStyle/>
        <a:p>
          <a:endParaRPr lang="en-US"/>
        </a:p>
      </dgm:t>
    </dgm:pt>
    <dgm:pt modelId="{CF5892C0-25C3-2746-8BB3-3F7C256527E4}" type="sibTrans" cxnId="{2123131D-4FDD-B64B-BE7D-41D5843E792A}">
      <dgm:prSet/>
      <dgm:spPr/>
      <dgm:t>
        <a:bodyPr/>
        <a:lstStyle/>
        <a:p>
          <a:endParaRPr lang="en-US"/>
        </a:p>
      </dgm:t>
    </dgm:pt>
    <dgm:pt modelId="{ADF2D5BF-4055-F343-A1E5-0EEF675C0A38}">
      <dgm:prSet/>
      <dgm:spPr/>
      <dgm:t>
        <a:bodyPr/>
        <a:lstStyle/>
        <a:p>
          <a:r>
            <a:rPr lang="en-US" dirty="0"/>
            <a:t>Convened IRB</a:t>
          </a:r>
        </a:p>
      </dgm:t>
    </dgm:pt>
    <dgm:pt modelId="{CA78131E-44F8-FA48-8AA1-4976C7D77820}" type="parTrans" cxnId="{5F6125B9-2242-F44A-A7AC-90D69776B1B2}">
      <dgm:prSet/>
      <dgm:spPr/>
      <dgm:t>
        <a:bodyPr/>
        <a:lstStyle/>
        <a:p>
          <a:endParaRPr lang="en-US"/>
        </a:p>
      </dgm:t>
    </dgm:pt>
    <dgm:pt modelId="{55521836-FE5B-4640-851B-71A608FD1DB5}" type="sibTrans" cxnId="{5F6125B9-2242-F44A-A7AC-90D69776B1B2}">
      <dgm:prSet/>
      <dgm:spPr/>
      <dgm:t>
        <a:bodyPr/>
        <a:lstStyle/>
        <a:p>
          <a:endParaRPr lang="en-US"/>
        </a:p>
      </dgm:t>
    </dgm:pt>
    <dgm:pt modelId="{86BA1BEB-E06D-4088-9FB0-848D42736725}" type="pres">
      <dgm:prSet presAssocID="{267D4921-BD31-C349-ADE7-C6C855A0CB52}" presName="Name0" presStyleCnt="0">
        <dgm:presLayoutVars>
          <dgm:dir/>
          <dgm:resizeHandles val="exact"/>
        </dgm:presLayoutVars>
      </dgm:prSet>
      <dgm:spPr/>
    </dgm:pt>
    <dgm:pt modelId="{266BB292-8F71-4B54-BBBE-B2D8DE6D0BE6}" type="pres">
      <dgm:prSet presAssocID="{10F3C037-4E7B-3D40-9566-07F26CBF3DC4}" presName="node" presStyleLbl="node1" presStyleIdx="0" presStyleCnt="5">
        <dgm:presLayoutVars>
          <dgm:bulletEnabled val="1"/>
        </dgm:presLayoutVars>
      </dgm:prSet>
      <dgm:spPr/>
    </dgm:pt>
    <dgm:pt modelId="{26ACE649-EDEB-43AF-AD47-F7DB1E55C4C7}" type="pres">
      <dgm:prSet presAssocID="{2E7E33E0-76D3-074C-99A3-59F9660AACBC}" presName="sibTrans" presStyleLbl="sibTrans2D1" presStyleIdx="0" presStyleCnt="4"/>
      <dgm:spPr/>
    </dgm:pt>
    <dgm:pt modelId="{6C38D6EF-AA5F-4B38-A592-FD398A5AA98B}" type="pres">
      <dgm:prSet presAssocID="{2E7E33E0-76D3-074C-99A3-59F9660AACBC}" presName="connectorText" presStyleLbl="sibTrans2D1" presStyleIdx="0" presStyleCnt="4"/>
      <dgm:spPr/>
    </dgm:pt>
    <dgm:pt modelId="{5925FFF0-96A8-471D-B299-EF91E99F14FF}" type="pres">
      <dgm:prSet presAssocID="{A49A1B7E-FF55-2941-A4E7-F6D6F3816CA5}" presName="node" presStyleLbl="node1" presStyleIdx="1" presStyleCnt="5">
        <dgm:presLayoutVars>
          <dgm:bulletEnabled val="1"/>
        </dgm:presLayoutVars>
      </dgm:prSet>
      <dgm:spPr/>
    </dgm:pt>
    <dgm:pt modelId="{8FC351A6-53B8-44A0-B7D9-37AFB1FAB51C}" type="pres">
      <dgm:prSet presAssocID="{C37E042C-F7A8-5544-A496-E6FB107065E9}" presName="sibTrans" presStyleLbl="sibTrans2D1" presStyleIdx="1" presStyleCnt="4"/>
      <dgm:spPr/>
    </dgm:pt>
    <dgm:pt modelId="{9D7EA590-405B-41BB-85B5-22ABD27EB972}" type="pres">
      <dgm:prSet presAssocID="{C37E042C-F7A8-5544-A496-E6FB107065E9}" presName="connectorText" presStyleLbl="sibTrans2D1" presStyleIdx="1" presStyleCnt="4"/>
      <dgm:spPr/>
    </dgm:pt>
    <dgm:pt modelId="{60E3D4EC-02DD-4CD0-891B-B6AE1319F4A9}" type="pres">
      <dgm:prSet presAssocID="{7FB2A66F-2A32-BB4C-8B56-B63BD4C0F078}" presName="node" presStyleLbl="node1" presStyleIdx="2" presStyleCnt="5">
        <dgm:presLayoutVars>
          <dgm:bulletEnabled val="1"/>
        </dgm:presLayoutVars>
      </dgm:prSet>
      <dgm:spPr/>
    </dgm:pt>
    <dgm:pt modelId="{1AA2C458-8DE9-4999-AD8F-08708DF8E740}" type="pres">
      <dgm:prSet presAssocID="{661243A7-AB74-AC4D-9CA2-49139B0B28FF}" presName="sibTrans" presStyleLbl="sibTrans2D1" presStyleIdx="2" presStyleCnt="4"/>
      <dgm:spPr/>
    </dgm:pt>
    <dgm:pt modelId="{83E81C04-743E-4CB4-919C-F7049780DE6E}" type="pres">
      <dgm:prSet presAssocID="{661243A7-AB74-AC4D-9CA2-49139B0B28FF}" presName="connectorText" presStyleLbl="sibTrans2D1" presStyleIdx="2" presStyleCnt="4"/>
      <dgm:spPr/>
    </dgm:pt>
    <dgm:pt modelId="{7A19C3C2-9B4F-47D3-9EC8-23FAFB42C052}" type="pres">
      <dgm:prSet presAssocID="{F5F17206-49E8-FC4F-B3A6-933281801FAC}" presName="node" presStyleLbl="node1" presStyleIdx="3" presStyleCnt="5">
        <dgm:presLayoutVars>
          <dgm:bulletEnabled val="1"/>
        </dgm:presLayoutVars>
      </dgm:prSet>
      <dgm:spPr/>
    </dgm:pt>
    <dgm:pt modelId="{148799E1-048B-43F8-9BFE-0F11F418CE3A}" type="pres">
      <dgm:prSet presAssocID="{CF5892C0-25C3-2746-8BB3-3F7C256527E4}" presName="sibTrans" presStyleLbl="sibTrans2D1" presStyleIdx="3" presStyleCnt="4"/>
      <dgm:spPr/>
    </dgm:pt>
    <dgm:pt modelId="{661A7C49-8A83-43BC-8619-BAC8D9F3010B}" type="pres">
      <dgm:prSet presAssocID="{CF5892C0-25C3-2746-8BB3-3F7C256527E4}" presName="connectorText" presStyleLbl="sibTrans2D1" presStyleIdx="3" presStyleCnt="4"/>
      <dgm:spPr/>
    </dgm:pt>
    <dgm:pt modelId="{42E6BFDC-902A-4CE7-982D-F165A053DF97}" type="pres">
      <dgm:prSet presAssocID="{ADF2D5BF-4055-F343-A1E5-0EEF675C0A38}" presName="node" presStyleLbl="node1" presStyleIdx="4" presStyleCnt="5">
        <dgm:presLayoutVars>
          <dgm:bulletEnabled val="1"/>
        </dgm:presLayoutVars>
      </dgm:prSet>
      <dgm:spPr/>
    </dgm:pt>
  </dgm:ptLst>
  <dgm:cxnLst>
    <dgm:cxn modelId="{2B5AC21A-C211-44AC-B1B6-BECA81D19A5A}" type="presOf" srcId="{A49A1B7E-FF55-2941-A4E7-F6D6F3816CA5}" destId="{5925FFF0-96A8-471D-B299-EF91E99F14FF}" srcOrd="0" destOrd="0" presId="urn:microsoft.com/office/officeart/2005/8/layout/process1"/>
    <dgm:cxn modelId="{2123131D-4FDD-B64B-BE7D-41D5843E792A}" srcId="{267D4921-BD31-C349-ADE7-C6C855A0CB52}" destId="{F5F17206-49E8-FC4F-B3A6-933281801FAC}" srcOrd="3" destOrd="0" parTransId="{DE9C7BDE-33F2-8243-80E0-9B9C134460A0}" sibTransId="{CF5892C0-25C3-2746-8BB3-3F7C256527E4}"/>
    <dgm:cxn modelId="{1C0A7D2E-410F-46AA-90FA-DD345F044EFC}" type="presOf" srcId="{F5F17206-49E8-FC4F-B3A6-933281801FAC}" destId="{7A19C3C2-9B4F-47D3-9EC8-23FAFB42C052}" srcOrd="0" destOrd="0" presId="urn:microsoft.com/office/officeart/2005/8/layout/process1"/>
    <dgm:cxn modelId="{ED212445-11D9-4DF9-81C9-B8E91F6C5420}" type="presOf" srcId="{CF5892C0-25C3-2746-8BB3-3F7C256527E4}" destId="{661A7C49-8A83-43BC-8619-BAC8D9F3010B}" srcOrd="1" destOrd="0" presId="urn:microsoft.com/office/officeart/2005/8/layout/process1"/>
    <dgm:cxn modelId="{495B0966-01CF-4DD3-BF31-3845430A8FB5}" type="presOf" srcId="{2E7E33E0-76D3-074C-99A3-59F9660AACBC}" destId="{6C38D6EF-AA5F-4B38-A592-FD398A5AA98B}" srcOrd="1" destOrd="0" presId="urn:microsoft.com/office/officeart/2005/8/layout/process1"/>
    <dgm:cxn modelId="{53F2F675-7FB4-4660-B92F-9B6000AD6B45}" type="presOf" srcId="{ADF2D5BF-4055-F343-A1E5-0EEF675C0A38}" destId="{42E6BFDC-902A-4CE7-982D-F165A053DF97}" srcOrd="0" destOrd="0" presId="urn:microsoft.com/office/officeart/2005/8/layout/process1"/>
    <dgm:cxn modelId="{155FBF58-86CA-4761-BE03-5B9F5C50FD1A}" type="presOf" srcId="{C37E042C-F7A8-5544-A496-E6FB107065E9}" destId="{8FC351A6-53B8-44A0-B7D9-37AFB1FAB51C}" srcOrd="0" destOrd="0" presId="urn:microsoft.com/office/officeart/2005/8/layout/process1"/>
    <dgm:cxn modelId="{E0DD4884-289D-4C8C-86A9-C147E12D26A9}" type="presOf" srcId="{7FB2A66F-2A32-BB4C-8B56-B63BD4C0F078}" destId="{60E3D4EC-02DD-4CD0-891B-B6AE1319F4A9}" srcOrd="0" destOrd="0" presId="urn:microsoft.com/office/officeart/2005/8/layout/process1"/>
    <dgm:cxn modelId="{8F182EA2-B573-6B4C-A7EC-A61D653A139F}" srcId="{267D4921-BD31-C349-ADE7-C6C855A0CB52}" destId="{10F3C037-4E7B-3D40-9566-07F26CBF3DC4}" srcOrd="0" destOrd="0" parTransId="{52A06CFA-5C51-FB4F-A3F2-A622BEA7A9CF}" sibTransId="{2E7E33E0-76D3-074C-99A3-59F9660AACBC}"/>
    <dgm:cxn modelId="{0B0058AB-402F-4766-A8A0-AEFC94C0B520}" type="presOf" srcId="{661243A7-AB74-AC4D-9CA2-49139B0B28FF}" destId="{83E81C04-743E-4CB4-919C-F7049780DE6E}" srcOrd="1" destOrd="0" presId="urn:microsoft.com/office/officeart/2005/8/layout/process1"/>
    <dgm:cxn modelId="{5F6125B9-2242-F44A-A7AC-90D69776B1B2}" srcId="{267D4921-BD31-C349-ADE7-C6C855A0CB52}" destId="{ADF2D5BF-4055-F343-A1E5-0EEF675C0A38}" srcOrd="4" destOrd="0" parTransId="{CA78131E-44F8-FA48-8AA1-4976C7D77820}" sibTransId="{55521836-FE5B-4640-851B-71A608FD1DB5}"/>
    <dgm:cxn modelId="{7E4806C1-CA59-4458-A6CA-777DB2F2BFDD}" type="presOf" srcId="{CF5892C0-25C3-2746-8BB3-3F7C256527E4}" destId="{148799E1-048B-43F8-9BFE-0F11F418CE3A}" srcOrd="0" destOrd="0" presId="urn:microsoft.com/office/officeart/2005/8/layout/process1"/>
    <dgm:cxn modelId="{493905C3-532B-4DDB-9954-6F07711083AD}" type="presOf" srcId="{267D4921-BD31-C349-ADE7-C6C855A0CB52}" destId="{86BA1BEB-E06D-4088-9FB0-848D42736725}" srcOrd="0" destOrd="0" presId="urn:microsoft.com/office/officeart/2005/8/layout/process1"/>
    <dgm:cxn modelId="{B5CC26C3-F67F-4A3E-AB37-BD483044CE18}" type="presOf" srcId="{C37E042C-F7A8-5544-A496-E6FB107065E9}" destId="{9D7EA590-405B-41BB-85B5-22ABD27EB972}" srcOrd="1" destOrd="0" presId="urn:microsoft.com/office/officeart/2005/8/layout/process1"/>
    <dgm:cxn modelId="{0F29ACC4-F09F-C04D-8070-6CBD2C0336EC}" srcId="{267D4921-BD31-C349-ADE7-C6C855A0CB52}" destId="{A49A1B7E-FF55-2941-A4E7-F6D6F3816CA5}" srcOrd="1" destOrd="0" parTransId="{EC455589-7AE5-6B4A-9164-E516B0680206}" sibTransId="{C37E042C-F7A8-5544-A496-E6FB107065E9}"/>
    <dgm:cxn modelId="{36B52ECD-4294-6748-850C-E6BE61C99AAC}" srcId="{267D4921-BD31-C349-ADE7-C6C855A0CB52}" destId="{7FB2A66F-2A32-BB4C-8B56-B63BD4C0F078}" srcOrd="2" destOrd="0" parTransId="{ED1978E6-58D1-FD4B-B1B9-D1D845195786}" sibTransId="{661243A7-AB74-AC4D-9CA2-49139B0B28FF}"/>
    <dgm:cxn modelId="{192AF0EB-4976-47AD-B802-52AFF22C77A5}" type="presOf" srcId="{10F3C037-4E7B-3D40-9566-07F26CBF3DC4}" destId="{266BB292-8F71-4B54-BBBE-B2D8DE6D0BE6}" srcOrd="0" destOrd="0" presId="urn:microsoft.com/office/officeart/2005/8/layout/process1"/>
    <dgm:cxn modelId="{94CC22F2-E002-4671-8D12-FEF3729D105C}" type="presOf" srcId="{661243A7-AB74-AC4D-9CA2-49139B0B28FF}" destId="{1AA2C458-8DE9-4999-AD8F-08708DF8E740}" srcOrd="0" destOrd="0" presId="urn:microsoft.com/office/officeart/2005/8/layout/process1"/>
    <dgm:cxn modelId="{AF7E39FF-4C5A-4EB8-8D69-EA31C71B21CF}" type="presOf" srcId="{2E7E33E0-76D3-074C-99A3-59F9660AACBC}" destId="{26ACE649-EDEB-43AF-AD47-F7DB1E55C4C7}" srcOrd="0" destOrd="0" presId="urn:microsoft.com/office/officeart/2005/8/layout/process1"/>
    <dgm:cxn modelId="{B6ED768A-B39A-44B4-A015-F0191F0B6007}" type="presParOf" srcId="{86BA1BEB-E06D-4088-9FB0-848D42736725}" destId="{266BB292-8F71-4B54-BBBE-B2D8DE6D0BE6}" srcOrd="0" destOrd="0" presId="urn:microsoft.com/office/officeart/2005/8/layout/process1"/>
    <dgm:cxn modelId="{B65A7B54-C9AE-4FDF-BFF7-187BC4770A91}" type="presParOf" srcId="{86BA1BEB-E06D-4088-9FB0-848D42736725}" destId="{26ACE649-EDEB-43AF-AD47-F7DB1E55C4C7}" srcOrd="1" destOrd="0" presId="urn:microsoft.com/office/officeart/2005/8/layout/process1"/>
    <dgm:cxn modelId="{206B1D02-EFC2-4DCE-9C12-73272E598D8D}" type="presParOf" srcId="{26ACE649-EDEB-43AF-AD47-F7DB1E55C4C7}" destId="{6C38D6EF-AA5F-4B38-A592-FD398A5AA98B}" srcOrd="0" destOrd="0" presId="urn:microsoft.com/office/officeart/2005/8/layout/process1"/>
    <dgm:cxn modelId="{EC910BF4-D3D1-4413-98D7-F0103012F2B8}" type="presParOf" srcId="{86BA1BEB-E06D-4088-9FB0-848D42736725}" destId="{5925FFF0-96A8-471D-B299-EF91E99F14FF}" srcOrd="2" destOrd="0" presId="urn:microsoft.com/office/officeart/2005/8/layout/process1"/>
    <dgm:cxn modelId="{BCAEDE9A-A1FA-464F-AF32-69366C3398D4}" type="presParOf" srcId="{86BA1BEB-E06D-4088-9FB0-848D42736725}" destId="{8FC351A6-53B8-44A0-B7D9-37AFB1FAB51C}" srcOrd="3" destOrd="0" presId="urn:microsoft.com/office/officeart/2005/8/layout/process1"/>
    <dgm:cxn modelId="{20FA9EE0-D5DD-4072-8421-D91B446B3D1E}" type="presParOf" srcId="{8FC351A6-53B8-44A0-B7D9-37AFB1FAB51C}" destId="{9D7EA590-405B-41BB-85B5-22ABD27EB972}" srcOrd="0" destOrd="0" presId="urn:microsoft.com/office/officeart/2005/8/layout/process1"/>
    <dgm:cxn modelId="{F06B3F0C-FF04-436F-B529-1EB482F13649}" type="presParOf" srcId="{86BA1BEB-E06D-4088-9FB0-848D42736725}" destId="{60E3D4EC-02DD-4CD0-891B-B6AE1319F4A9}" srcOrd="4" destOrd="0" presId="urn:microsoft.com/office/officeart/2005/8/layout/process1"/>
    <dgm:cxn modelId="{201C356A-E500-4944-89A8-BC8DF006ED3B}" type="presParOf" srcId="{86BA1BEB-E06D-4088-9FB0-848D42736725}" destId="{1AA2C458-8DE9-4999-AD8F-08708DF8E740}" srcOrd="5" destOrd="0" presId="urn:microsoft.com/office/officeart/2005/8/layout/process1"/>
    <dgm:cxn modelId="{0BE75323-0037-41C6-9346-94BEAA2839C8}" type="presParOf" srcId="{1AA2C458-8DE9-4999-AD8F-08708DF8E740}" destId="{83E81C04-743E-4CB4-919C-F7049780DE6E}" srcOrd="0" destOrd="0" presId="urn:microsoft.com/office/officeart/2005/8/layout/process1"/>
    <dgm:cxn modelId="{901B23EF-1693-49B1-BB22-CED60A3DBD94}" type="presParOf" srcId="{86BA1BEB-E06D-4088-9FB0-848D42736725}" destId="{7A19C3C2-9B4F-47D3-9EC8-23FAFB42C052}" srcOrd="6" destOrd="0" presId="urn:microsoft.com/office/officeart/2005/8/layout/process1"/>
    <dgm:cxn modelId="{16FD5A08-B755-41C7-B786-9DF2A18722F6}" type="presParOf" srcId="{86BA1BEB-E06D-4088-9FB0-848D42736725}" destId="{148799E1-048B-43F8-9BFE-0F11F418CE3A}" srcOrd="7" destOrd="0" presId="urn:microsoft.com/office/officeart/2005/8/layout/process1"/>
    <dgm:cxn modelId="{42F0B572-2F2A-4981-AD72-B63AF3998925}" type="presParOf" srcId="{148799E1-048B-43F8-9BFE-0F11F418CE3A}" destId="{661A7C49-8A83-43BC-8619-BAC8D9F3010B}" srcOrd="0" destOrd="0" presId="urn:microsoft.com/office/officeart/2005/8/layout/process1"/>
    <dgm:cxn modelId="{1D0B2603-E02E-4BA8-8509-A8A3B4CB3FDE}" type="presParOf" srcId="{86BA1BEB-E06D-4088-9FB0-848D42736725}" destId="{42E6BFDC-902A-4CE7-982D-F165A053DF97}" srcOrd="8" destOrd="0" presId="urn:microsoft.com/office/officeart/2005/8/layout/process1"/>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67D4921-BD31-C349-ADE7-C6C855A0CB52}" type="doc">
      <dgm:prSet loTypeId="urn:microsoft.com/office/officeart/2005/8/layout/process1" loCatId="process" qsTypeId="urn:microsoft.com/office/officeart/2005/8/quickstyle/simple4" qsCatId="simple" csTypeId="urn:microsoft.com/office/officeart/2005/8/colors/accent0_3" csCatId="mainScheme" phldr="1"/>
      <dgm:spPr/>
    </dgm:pt>
    <dgm:pt modelId="{10F3C037-4E7B-3D40-9566-07F26CBF3DC4}">
      <dgm:prSet phldrT="[Text]"/>
      <dgm:spPr>
        <a:effectLst>
          <a:innerShdw blurRad="114300">
            <a:prstClr val="black"/>
          </a:innerShdw>
        </a:effectLst>
      </dgm:spPr>
      <dgm:t>
        <a:bodyPr/>
        <a:lstStyle/>
        <a:p>
          <a:r>
            <a:rPr lang="en-US" dirty="0"/>
            <a:t>Research?</a:t>
          </a:r>
        </a:p>
      </dgm:t>
    </dgm:pt>
    <dgm:pt modelId="{52A06CFA-5C51-FB4F-A3F2-A622BEA7A9CF}" type="parTrans" cxnId="{8F182EA2-B573-6B4C-A7EC-A61D653A139F}">
      <dgm:prSet/>
      <dgm:spPr/>
      <dgm:t>
        <a:bodyPr/>
        <a:lstStyle/>
        <a:p>
          <a:endParaRPr lang="en-US"/>
        </a:p>
      </dgm:t>
    </dgm:pt>
    <dgm:pt modelId="{2E7E33E0-76D3-074C-99A3-59F9660AACBC}" type="sibTrans" cxnId="{8F182EA2-B573-6B4C-A7EC-A61D653A139F}">
      <dgm:prSet/>
      <dgm:spPr/>
      <dgm:t>
        <a:bodyPr/>
        <a:lstStyle/>
        <a:p>
          <a:endParaRPr lang="en-US"/>
        </a:p>
      </dgm:t>
    </dgm:pt>
    <dgm:pt modelId="{A49A1B7E-FF55-2941-A4E7-F6D6F3816CA5}">
      <dgm:prSet phldrT="[Text]"/>
      <dgm:spPr>
        <a:effectLst>
          <a:innerShdw blurRad="114300">
            <a:prstClr val="black"/>
          </a:innerShdw>
        </a:effectLst>
      </dgm:spPr>
      <dgm:t>
        <a:bodyPr/>
        <a:lstStyle/>
        <a:p>
          <a:r>
            <a:rPr lang="en-US" dirty="0"/>
            <a:t>Involve Human Subjects?</a:t>
          </a:r>
        </a:p>
      </dgm:t>
    </dgm:pt>
    <dgm:pt modelId="{EC455589-7AE5-6B4A-9164-E516B0680206}" type="parTrans" cxnId="{0F29ACC4-F09F-C04D-8070-6CBD2C0336EC}">
      <dgm:prSet/>
      <dgm:spPr/>
      <dgm:t>
        <a:bodyPr/>
        <a:lstStyle/>
        <a:p>
          <a:endParaRPr lang="en-US"/>
        </a:p>
      </dgm:t>
    </dgm:pt>
    <dgm:pt modelId="{C37E042C-F7A8-5544-A496-E6FB107065E9}" type="sibTrans" cxnId="{0F29ACC4-F09F-C04D-8070-6CBD2C0336EC}">
      <dgm:prSet/>
      <dgm:spPr/>
      <dgm:t>
        <a:bodyPr/>
        <a:lstStyle/>
        <a:p>
          <a:endParaRPr lang="en-US"/>
        </a:p>
      </dgm:t>
    </dgm:pt>
    <dgm:pt modelId="{7FB2A66F-2A32-BB4C-8B56-B63BD4C0F078}">
      <dgm:prSet phldrT="[Text]"/>
      <dgm:spPr/>
      <dgm:t>
        <a:bodyPr/>
        <a:lstStyle/>
        <a:p>
          <a:r>
            <a:rPr lang="en-US" dirty="0"/>
            <a:t>Exempt?</a:t>
          </a:r>
        </a:p>
      </dgm:t>
    </dgm:pt>
    <dgm:pt modelId="{ED1978E6-58D1-FD4B-B1B9-D1D845195786}" type="parTrans" cxnId="{36B52ECD-4294-6748-850C-E6BE61C99AAC}">
      <dgm:prSet/>
      <dgm:spPr/>
      <dgm:t>
        <a:bodyPr/>
        <a:lstStyle/>
        <a:p>
          <a:endParaRPr lang="en-US"/>
        </a:p>
      </dgm:t>
    </dgm:pt>
    <dgm:pt modelId="{661243A7-AB74-AC4D-9CA2-49139B0B28FF}" type="sibTrans" cxnId="{36B52ECD-4294-6748-850C-E6BE61C99AAC}">
      <dgm:prSet/>
      <dgm:spPr/>
      <dgm:t>
        <a:bodyPr/>
        <a:lstStyle/>
        <a:p>
          <a:endParaRPr lang="en-US"/>
        </a:p>
      </dgm:t>
    </dgm:pt>
    <dgm:pt modelId="{F5F17206-49E8-FC4F-B3A6-933281801FAC}">
      <dgm:prSet/>
      <dgm:spPr/>
      <dgm:t>
        <a:bodyPr/>
        <a:lstStyle/>
        <a:p>
          <a:r>
            <a:rPr lang="en-US" dirty="0"/>
            <a:t>Expedited?</a:t>
          </a:r>
        </a:p>
      </dgm:t>
    </dgm:pt>
    <dgm:pt modelId="{DE9C7BDE-33F2-8243-80E0-9B9C134460A0}" type="parTrans" cxnId="{2123131D-4FDD-B64B-BE7D-41D5843E792A}">
      <dgm:prSet/>
      <dgm:spPr/>
      <dgm:t>
        <a:bodyPr/>
        <a:lstStyle/>
        <a:p>
          <a:endParaRPr lang="en-US"/>
        </a:p>
      </dgm:t>
    </dgm:pt>
    <dgm:pt modelId="{CF5892C0-25C3-2746-8BB3-3F7C256527E4}" type="sibTrans" cxnId="{2123131D-4FDD-B64B-BE7D-41D5843E792A}">
      <dgm:prSet/>
      <dgm:spPr/>
      <dgm:t>
        <a:bodyPr/>
        <a:lstStyle/>
        <a:p>
          <a:endParaRPr lang="en-US"/>
        </a:p>
      </dgm:t>
    </dgm:pt>
    <dgm:pt modelId="{ADF2D5BF-4055-F343-A1E5-0EEF675C0A38}">
      <dgm:prSet/>
      <dgm:spPr/>
      <dgm:t>
        <a:bodyPr/>
        <a:lstStyle/>
        <a:p>
          <a:r>
            <a:rPr lang="en-US" dirty="0"/>
            <a:t>Convened IRB</a:t>
          </a:r>
        </a:p>
      </dgm:t>
    </dgm:pt>
    <dgm:pt modelId="{CA78131E-44F8-FA48-8AA1-4976C7D77820}" type="parTrans" cxnId="{5F6125B9-2242-F44A-A7AC-90D69776B1B2}">
      <dgm:prSet/>
      <dgm:spPr/>
      <dgm:t>
        <a:bodyPr/>
        <a:lstStyle/>
        <a:p>
          <a:endParaRPr lang="en-US"/>
        </a:p>
      </dgm:t>
    </dgm:pt>
    <dgm:pt modelId="{55521836-FE5B-4640-851B-71A608FD1DB5}" type="sibTrans" cxnId="{5F6125B9-2242-F44A-A7AC-90D69776B1B2}">
      <dgm:prSet/>
      <dgm:spPr/>
      <dgm:t>
        <a:bodyPr/>
        <a:lstStyle/>
        <a:p>
          <a:endParaRPr lang="en-US"/>
        </a:p>
      </dgm:t>
    </dgm:pt>
    <dgm:pt modelId="{86BA1BEB-E06D-4088-9FB0-848D42736725}" type="pres">
      <dgm:prSet presAssocID="{267D4921-BD31-C349-ADE7-C6C855A0CB52}" presName="Name0" presStyleCnt="0">
        <dgm:presLayoutVars>
          <dgm:dir/>
          <dgm:resizeHandles val="exact"/>
        </dgm:presLayoutVars>
      </dgm:prSet>
      <dgm:spPr/>
    </dgm:pt>
    <dgm:pt modelId="{266BB292-8F71-4B54-BBBE-B2D8DE6D0BE6}" type="pres">
      <dgm:prSet presAssocID="{10F3C037-4E7B-3D40-9566-07F26CBF3DC4}" presName="node" presStyleLbl="node1" presStyleIdx="0" presStyleCnt="5">
        <dgm:presLayoutVars>
          <dgm:bulletEnabled val="1"/>
        </dgm:presLayoutVars>
      </dgm:prSet>
      <dgm:spPr/>
    </dgm:pt>
    <dgm:pt modelId="{26ACE649-EDEB-43AF-AD47-F7DB1E55C4C7}" type="pres">
      <dgm:prSet presAssocID="{2E7E33E0-76D3-074C-99A3-59F9660AACBC}" presName="sibTrans" presStyleLbl="sibTrans2D1" presStyleIdx="0" presStyleCnt="4"/>
      <dgm:spPr/>
    </dgm:pt>
    <dgm:pt modelId="{6C38D6EF-AA5F-4B38-A592-FD398A5AA98B}" type="pres">
      <dgm:prSet presAssocID="{2E7E33E0-76D3-074C-99A3-59F9660AACBC}" presName="connectorText" presStyleLbl="sibTrans2D1" presStyleIdx="0" presStyleCnt="4"/>
      <dgm:spPr/>
    </dgm:pt>
    <dgm:pt modelId="{5925FFF0-96A8-471D-B299-EF91E99F14FF}" type="pres">
      <dgm:prSet presAssocID="{A49A1B7E-FF55-2941-A4E7-F6D6F3816CA5}" presName="node" presStyleLbl="node1" presStyleIdx="1" presStyleCnt="5">
        <dgm:presLayoutVars>
          <dgm:bulletEnabled val="1"/>
        </dgm:presLayoutVars>
      </dgm:prSet>
      <dgm:spPr/>
    </dgm:pt>
    <dgm:pt modelId="{8FC351A6-53B8-44A0-B7D9-37AFB1FAB51C}" type="pres">
      <dgm:prSet presAssocID="{C37E042C-F7A8-5544-A496-E6FB107065E9}" presName="sibTrans" presStyleLbl="sibTrans2D1" presStyleIdx="1" presStyleCnt="4"/>
      <dgm:spPr/>
    </dgm:pt>
    <dgm:pt modelId="{9D7EA590-405B-41BB-85B5-22ABD27EB972}" type="pres">
      <dgm:prSet presAssocID="{C37E042C-F7A8-5544-A496-E6FB107065E9}" presName="connectorText" presStyleLbl="sibTrans2D1" presStyleIdx="1" presStyleCnt="4"/>
      <dgm:spPr/>
    </dgm:pt>
    <dgm:pt modelId="{60E3D4EC-02DD-4CD0-891B-B6AE1319F4A9}" type="pres">
      <dgm:prSet presAssocID="{7FB2A66F-2A32-BB4C-8B56-B63BD4C0F078}" presName="node" presStyleLbl="node1" presStyleIdx="2" presStyleCnt="5">
        <dgm:presLayoutVars>
          <dgm:bulletEnabled val="1"/>
        </dgm:presLayoutVars>
      </dgm:prSet>
      <dgm:spPr/>
    </dgm:pt>
    <dgm:pt modelId="{1AA2C458-8DE9-4999-AD8F-08708DF8E740}" type="pres">
      <dgm:prSet presAssocID="{661243A7-AB74-AC4D-9CA2-49139B0B28FF}" presName="sibTrans" presStyleLbl="sibTrans2D1" presStyleIdx="2" presStyleCnt="4"/>
      <dgm:spPr/>
    </dgm:pt>
    <dgm:pt modelId="{83E81C04-743E-4CB4-919C-F7049780DE6E}" type="pres">
      <dgm:prSet presAssocID="{661243A7-AB74-AC4D-9CA2-49139B0B28FF}" presName="connectorText" presStyleLbl="sibTrans2D1" presStyleIdx="2" presStyleCnt="4"/>
      <dgm:spPr/>
    </dgm:pt>
    <dgm:pt modelId="{7A19C3C2-9B4F-47D3-9EC8-23FAFB42C052}" type="pres">
      <dgm:prSet presAssocID="{F5F17206-49E8-FC4F-B3A6-933281801FAC}" presName="node" presStyleLbl="node1" presStyleIdx="3" presStyleCnt="5">
        <dgm:presLayoutVars>
          <dgm:bulletEnabled val="1"/>
        </dgm:presLayoutVars>
      </dgm:prSet>
      <dgm:spPr/>
    </dgm:pt>
    <dgm:pt modelId="{148799E1-048B-43F8-9BFE-0F11F418CE3A}" type="pres">
      <dgm:prSet presAssocID="{CF5892C0-25C3-2746-8BB3-3F7C256527E4}" presName="sibTrans" presStyleLbl="sibTrans2D1" presStyleIdx="3" presStyleCnt="4"/>
      <dgm:spPr/>
    </dgm:pt>
    <dgm:pt modelId="{661A7C49-8A83-43BC-8619-BAC8D9F3010B}" type="pres">
      <dgm:prSet presAssocID="{CF5892C0-25C3-2746-8BB3-3F7C256527E4}" presName="connectorText" presStyleLbl="sibTrans2D1" presStyleIdx="3" presStyleCnt="4"/>
      <dgm:spPr/>
    </dgm:pt>
    <dgm:pt modelId="{42E6BFDC-902A-4CE7-982D-F165A053DF97}" type="pres">
      <dgm:prSet presAssocID="{ADF2D5BF-4055-F343-A1E5-0EEF675C0A38}" presName="node" presStyleLbl="node1" presStyleIdx="4" presStyleCnt="5">
        <dgm:presLayoutVars>
          <dgm:bulletEnabled val="1"/>
        </dgm:presLayoutVars>
      </dgm:prSet>
      <dgm:spPr/>
    </dgm:pt>
  </dgm:ptLst>
  <dgm:cxnLst>
    <dgm:cxn modelId="{2B5AC21A-C211-44AC-B1B6-BECA81D19A5A}" type="presOf" srcId="{A49A1B7E-FF55-2941-A4E7-F6D6F3816CA5}" destId="{5925FFF0-96A8-471D-B299-EF91E99F14FF}" srcOrd="0" destOrd="0" presId="urn:microsoft.com/office/officeart/2005/8/layout/process1"/>
    <dgm:cxn modelId="{2123131D-4FDD-B64B-BE7D-41D5843E792A}" srcId="{267D4921-BD31-C349-ADE7-C6C855A0CB52}" destId="{F5F17206-49E8-FC4F-B3A6-933281801FAC}" srcOrd="3" destOrd="0" parTransId="{DE9C7BDE-33F2-8243-80E0-9B9C134460A0}" sibTransId="{CF5892C0-25C3-2746-8BB3-3F7C256527E4}"/>
    <dgm:cxn modelId="{1C0A7D2E-410F-46AA-90FA-DD345F044EFC}" type="presOf" srcId="{F5F17206-49E8-FC4F-B3A6-933281801FAC}" destId="{7A19C3C2-9B4F-47D3-9EC8-23FAFB42C052}" srcOrd="0" destOrd="0" presId="urn:microsoft.com/office/officeart/2005/8/layout/process1"/>
    <dgm:cxn modelId="{ED212445-11D9-4DF9-81C9-B8E91F6C5420}" type="presOf" srcId="{CF5892C0-25C3-2746-8BB3-3F7C256527E4}" destId="{661A7C49-8A83-43BC-8619-BAC8D9F3010B}" srcOrd="1" destOrd="0" presId="urn:microsoft.com/office/officeart/2005/8/layout/process1"/>
    <dgm:cxn modelId="{495B0966-01CF-4DD3-BF31-3845430A8FB5}" type="presOf" srcId="{2E7E33E0-76D3-074C-99A3-59F9660AACBC}" destId="{6C38D6EF-AA5F-4B38-A592-FD398A5AA98B}" srcOrd="1" destOrd="0" presId="urn:microsoft.com/office/officeart/2005/8/layout/process1"/>
    <dgm:cxn modelId="{53F2F675-7FB4-4660-B92F-9B6000AD6B45}" type="presOf" srcId="{ADF2D5BF-4055-F343-A1E5-0EEF675C0A38}" destId="{42E6BFDC-902A-4CE7-982D-F165A053DF97}" srcOrd="0" destOrd="0" presId="urn:microsoft.com/office/officeart/2005/8/layout/process1"/>
    <dgm:cxn modelId="{155FBF58-86CA-4761-BE03-5B9F5C50FD1A}" type="presOf" srcId="{C37E042C-F7A8-5544-A496-E6FB107065E9}" destId="{8FC351A6-53B8-44A0-B7D9-37AFB1FAB51C}" srcOrd="0" destOrd="0" presId="urn:microsoft.com/office/officeart/2005/8/layout/process1"/>
    <dgm:cxn modelId="{E0DD4884-289D-4C8C-86A9-C147E12D26A9}" type="presOf" srcId="{7FB2A66F-2A32-BB4C-8B56-B63BD4C0F078}" destId="{60E3D4EC-02DD-4CD0-891B-B6AE1319F4A9}" srcOrd="0" destOrd="0" presId="urn:microsoft.com/office/officeart/2005/8/layout/process1"/>
    <dgm:cxn modelId="{8F182EA2-B573-6B4C-A7EC-A61D653A139F}" srcId="{267D4921-BD31-C349-ADE7-C6C855A0CB52}" destId="{10F3C037-4E7B-3D40-9566-07F26CBF3DC4}" srcOrd="0" destOrd="0" parTransId="{52A06CFA-5C51-FB4F-A3F2-A622BEA7A9CF}" sibTransId="{2E7E33E0-76D3-074C-99A3-59F9660AACBC}"/>
    <dgm:cxn modelId="{0B0058AB-402F-4766-A8A0-AEFC94C0B520}" type="presOf" srcId="{661243A7-AB74-AC4D-9CA2-49139B0B28FF}" destId="{83E81C04-743E-4CB4-919C-F7049780DE6E}" srcOrd="1" destOrd="0" presId="urn:microsoft.com/office/officeart/2005/8/layout/process1"/>
    <dgm:cxn modelId="{5F6125B9-2242-F44A-A7AC-90D69776B1B2}" srcId="{267D4921-BD31-C349-ADE7-C6C855A0CB52}" destId="{ADF2D5BF-4055-F343-A1E5-0EEF675C0A38}" srcOrd="4" destOrd="0" parTransId="{CA78131E-44F8-FA48-8AA1-4976C7D77820}" sibTransId="{55521836-FE5B-4640-851B-71A608FD1DB5}"/>
    <dgm:cxn modelId="{7E4806C1-CA59-4458-A6CA-777DB2F2BFDD}" type="presOf" srcId="{CF5892C0-25C3-2746-8BB3-3F7C256527E4}" destId="{148799E1-048B-43F8-9BFE-0F11F418CE3A}" srcOrd="0" destOrd="0" presId="urn:microsoft.com/office/officeart/2005/8/layout/process1"/>
    <dgm:cxn modelId="{493905C3-532B-4DDB-9954-6F07711083AD}" type="presOf" srcId="{267D4921-BD31-C349-ADE7-C6C855A0CB52}" destId="{86BA1BEB-E06D-4088-9FB0-848D42736725}" srcOrd="0" destOrd="0" presId="urn:microsoft.com/office/officeart/2005/8/layout/process1"/>
    <dgm:cxn modelId="{B5CC26C3-F67F-4A3E-AB37-BD483044CE18}" type="presOf" srcId="{C37E042C-F7A8-5544-A496-E6FB107065E9}" destId="{9D7EA590-405B-41BB-85B5-22ABD27EB972}" srcOrd="1" destOrd="0" presId="urn:microsoft.com/office/officeart/2005/8/layout/process1"/>
    <dgm:cxn modelId="{0F29ACC4-F09F-C04D-8070-6CBD2C0336EC}" srcId="{267D4921-BD31-C349-ADE7-C6C855A0CB52}" destId="{A49A1B7E-FF55-2941-A4E7-F6D6F3816CA5}" srcOrd="1" destOrd="0" parTransId="{EC455589-7AE5-6B4A-9164-E516B0680206}" sibTransId="{C37E042C-F7A8-5544-A496-E6FB107065E9}"/>
    <dgm:cxn modelId="{36B52ECD-4294-6748-850C-E6BE61C99AAC}" srcId="{267D4921-BD31-C349-ADE7-C6C855A0CB52}" destId="{7FB2A66F-2A32-BB4C-8B56-B63BD4C0F078}" srcOrd="2" destOrd="0" parTransId="{ED1978E6-58D1-FD4B-B1B9-D1D845195786}" sibTransId="{661243A7-AB74-AC4D-9CA2-49139B0B28FF}"/>
    <dgm:cxn modelId="{192AF0EB-4976-47AD-B802-52AFF22C77A5}" type="presOf" srcId="{10F3C037-4E7B-3D40-9566-07F26CBF3DC4}" destId="{266BB292-8F71-4B54-BBBE-B2D8DE6D0BE6}" srcOrd="0" destOrd="0" presId="urn:microsoft.com/office/officeart/2005/8/layout/process1"/>
    <dgm:cxn modelId="{94CC22F2-E002-4671-8D12-FEF3729D105C}" type="presOf" srcId="{661243A7-AB74-AC4D-9CA2-49139B0B28FF}" destId="{1AA2C458-8DE9-4999-AD8F-08708DF8E740}" srcOrd="0" destOrd="0" presId="urn:microsoft.com/office/officeart/2005/8/layout/process1"/>
    <dgm:cxn modelId="{AF7E39FF-4C5A-4EB8-8D69-EA31C71B21CF}" type="presOf" srcId="{2E7E33E0-76D3-074C-99A3-59F9660AACBC}" destId="{26ACE649-EDEB-43AF-AD47-F7DB1E55C4C7}" srcOrd="0" destOrd="0" presId="urn:microsoft.com/office/officeart/2005/8/layout/process1"/>
    <dgm:cxn modelId="{B6ED768A-B39A-44B4-A015-F0191F0B6007}" type="presParOf" srcId="{86BA1BEB-E06D-4088-9FB0-848D42736725}" destId="{266BB292-8F71-4B54-BBBE-B2D8DE6D0BE6}" srcOrd="0" destOrd="0" presId="urn:microsoft.com/office/officeart/2005/8/layout/process1"/>
    <dgm:cxn modelId="{B65A7B54-C9AE-4FDF-BFF7-187BC4770A91}" type="presParOf" srcId="{86BA1BEB-E06D-4088-9FB0-848D42736725}" destId="{26ACE649-EDEB-43AF-AD47-F7DB1E55C4C7}" srcOrd="1" destOrd="0" presId="urn:microsoft.com/office/officeart/2005/8/layout/process1"/>
    <dgm:cxn modelId="{206B1D02-EFC2-4DCE-9C12-73272E598D8D}" type="presParOf" srcId="{26ACE649-EDEB-43AF-AD47-F7DB1E55C4C7}" destId="{6C38D6EF-AA5F-4B38-A592-FD398A5AA98B}" srcOrd="0" destOrd="0" presId="urn:microsoft.com/office/officeart/2005/8/layout/process1"/>
    <dgm:cxn modelId="{EC910BF4-D3D1-4413-98D7-F0103012F2B8}" type="presParOf" srcId="{86BA1BEB-E06D-4088-9FB0-848D42736725}" destId="{5925FFF0-96A8-471D-B299-EF91E99F14FF}" srcOrd="2" destOrd="0" presId="urn:microsoft.com/office/officeart/2005/8/layout/process1"/>
    <dgm:cxn modelId="{BCAEDE9A-A1FA-464F-AF32-69366C3398D4}" type="presParOf" srcId="{86BA1BEB-E06D-4088-9FB0-848D42736725}" destId="{8FC351A6-53B8-44A0-B7D9-37AFB1FAB51C}" srcOrd="3" destOrd="0" presId="urn:microsoft.com/office/officeart/2005/8/layout/process1"/>
    <dgm:cxn modelId="{20FA9EE0-D5DD-4072-8421-D91B446B3D1E}" type="presParOf" srcId="{8FC351A6-53B8-44A0-B7D9-37AFB1FAB51C}" destId="{9D7EA590-405B-41BB-85B5-22ABD27EB972}" srcOrd="0" destOrd="0" presId="urn:microsoft.com/office/officeart/2005/8/layout/process1"/>
    <dgm:cxn modelId="{F06B3F0C-FF04-436F-B529-1EB482F13649}" type="presParOf" srcId="{86BA1BEB-E06D-4088-9FB0-848D42736725}" destId="{60E3D4EC-02DD-4CD0-891B-B6AE1319F4A9}" srcOrd="4" destOrd="0" presId="urn:microsoft.com/office/officeart/2005/8/layout/process1"/>
    <dgm:cxn modelId="{201C356A-E500-4944-89A8-BC8DF006ED3B}" type="presParOf" srcId="{86BA1BEB-E06D-4088-9FB0-848D42736725}" destId="{1AA2C458-8DE9-4999-AD8F-08708DF8E740}" srcOrd="5" destOrd="0" presId="urn:microsoft.com/office/officeart/2005/8/layout/process1"/>
    <dgm:cxn modelId="{0BE75323-0037-41C6-9346-94BEAA2839C8}" type="presParOf" srcId="{1AA2C458-8DE9-4999-AD8F-08708DF8E740}" destId="{83E81C04-743E-4CB4-919C-F7049780DE6E}" srcOrd="0" destOrd="0" presId="urn:microsoft.com/office/officeart/2005/8/layout/process1"/>
    <dgm:cxn modelId="{901B23EF-1693-49B1-BB22-CED60A3DBD94}" type="presParOf" srcId="{86BA1BEB-E06D-4088-9FB0-848D42736725}" destId="{7A19C3C2-9B4F-47D3-9EC8-23FAFB42C052}" srcOrd="6" destOrd="0" presId="urn:microsoft.com/office/officeart/2005/8/layout/process1"/>
    <dgm:cxn modelId="{16FD5A08-B755-41C7-B786-9DF2A18722F6}" type="presParOf" srcId="{86BA1BEB-E06D-4088-9FB0-848D42736725}" destId="{148799E1-048B-43F8-9BFE-0F11F418CE3A}" srcOrd="7" destOrd="0" presId="urn:microsoft.com/office/officeart/2005/8/layout/process1"/>
    <dgm:cxn modelId="{42F0B572-2F2A-4981-AD72-B63AF3998925}" type="presParOf" srcId="{148799E1-048B-43F8-9BFE-0F11F418CE3A}" destId="{661A7C49-8A83-43BC-8619-BAC8D9F3010B}" srcOrd="0" destOrd="0" presId="urn:microsoft.com/office/officeart/2005/8/layout/process1"/>
    <dgm:cxn modelId="{1D0B2603-E02E-4BA8-8509-A8A3B4CB3FDE}" type="presParOf" srcId="{86BA1BEB-E06D-4088-9FB0-848D42736725}" destId="{42E6BFDC-902A-4CE7-982D-F165A053DF97}" srcOrd="8" destOrd="0" presId="urn:microsoft.com/office/officeart/2005/8/layout/process1"/>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8425A22-1957-4B25-90D6-F051609B9F5D}" type="doc">
      <dgm:prSet loTypeId="urn:microsoft.com/office/officeart/2005/8/layout/matrix1" loCatId="matrix" qsTypeId="urn:microsoft.com/office/officeart/2005/8/quickstyle/simple5" qsCatId="simple" csTypeId="urn:microsoft.com/office/officeart/2005/8/colors/accent1_2" csCatId="accent1" phldr="1"/>
      <dgm:spPr/>
      <dgm:t>
        <a:bodyPr/>
        <a:lstStyle/>
        <a:p>
          <a:endParaRPr lang="en-US"/>
        </a:p>
      </dgm:t>
    </dgm:pt>
    <dgm:pt modelId="{CB361DAC-3112-4500-8BE6-8263A9E3B5C9}">
      <dgm:prSet phldrT="[Text]"/>
      <dgm:spPr/>
      <dgm:t>
        <a:bodyPr/>
        <a:lstStyle/>
        <a:p>
          <a:r>
            <a:rPr lang="en-US" b="1" dirty="0"/>
            <a:t>Harvard fCOI</a:t>
          </a:r>
        </a:p>
      </dgm:t>
    </dgm:pt>
    <dgm:pt modelId="{61461DB6-7189-40AA-AFE8-ED076C6BC6DA}" type="parTrans" cxnId="{8ED05082-86A0-4C10-9AC7-8EF404E62E64}">
      <dgm:prSet/>
      <dgm:spPr/>
      <dgm:t>
        <a:bodyPr/>
        <a:lstStyle/>
        <a:p>
          <a:endParaRPr lang="en-US"/>
        </a:p>
      </dgm:t>
    </dgm:pt>
    <dgm:pt modelId="{BD0977FF-C969-4103-ACA2-7DB136CEA627}" type="sibTrans" cxnId="{8ED05082-86A0-4C10-9AC7-8EF404E62E64}">
      <dgm:prSet/>
      <dgm:spPr/>
      <dgm:t>
        <a:bodyPr/>
        <a:lstStyle/>
        <a:p>
          <a:endParaRPr lang="en-US"/>
        </a:p>
      </dgm:t>
    </dgm:pt>
    <dgm:pt modelId="{4C55F11C-05CE-4C1C-8479-FE5659A134C9}">
      <dgm:prSet phldrT="[Text]"/>
      <dgm:spPr/>
      <dgm:t>
        <a:bodyPr/>
        <a:lstStyle/>
        <a:p>
          <a:pPr algn="l"/>
          <a:endParaRPr lang="en-US" dirty="0"/>
        </a:p>
        <a:p>
          <a:pPr algn="l"/>
          <a:r>
            <a:rPr lang="en-US" dirty="0"/>
            <a:t>Each School’s policy is outlined in a School Implementation Plan</a:t>
          </a:r>
        </a:p>
      </dgm:t>
    </dgm:pt>
    <dgm:pt modelId="{E8F50CC3-28A8-4976-AFD6-E695A34F88EE}" type="parTrans" cxnId="{75E8F8E2-CC90-41BB-8699-ADC8820E0757}">
      <dgm:prSet/>
      <dgm:spPr/>
      <dgm:t>
        <a:bodyPr/>
        <a:lstStyle/>
        <a:p>
          <a:endParaRPr lang="en-US"/>
        </a:p>
      </dgm:t>
    </dgm:pt>
    <dgm:pt modelId="{9AE139BB-4206-4E3D-86D5-BA87E2DFA4B2}" type="sibTrans" cxnId="{75E8F8E2-CC90-41BB-8699-ADC8820E0757}">
      <dgm:prSet/>
      <dgm:spPr/>
      <dgm:t>
        <a:bodyPr/>
        <a:lstStyle/>
        <a:p>
          <a:endParaRPr lang="en-US"/>
        </a:p>
      </dgm:t>
    </dgm:pt>
    <dgm:pt modelId="{AF6FD588-BC8E-4E57-BBF6-32A2B33DD973}">
      <dgm:prSet phldrT="[Text]"/>
      <dgm:spPr/>
      <dgm:t>
        <a:bodyPr/>
        <a:lstStyle/>
        <a:p>
          <a:pPr algn="r">
            <a:spcAft>
              <a:spcPts val="0"/>
            </a:spcAft>
          </a:pPr>
          <a:endParaRPr lang="en-US" dirty="0"/>
        </a:p>
        <a:p>
          <a:pPr algn="r">
            <a:spcAft>
              <a:spcPts val="0"/>
            </a:spcAft>
          </a:pPr>
          <a:r>
            <a:rPr lang="en-US" dirty="0"/>
            <a:t>Individuals have institutional responsibility and are subject to this procedure when they have fCOI</a:t>
          </a:r>
        </a:p>
      </dgm:t>
    </dgm:pt>
    <dgm:pt modelId="{9326AFBA-9EA4-4CF8-8197-1AB9D01F4896}" type="parTrans" cxnId="{377567E0-8033-43CB-91B3-1581FEA87B2E}">
      <dgm:prSet/>
      <dgm:spPr/>
      <dgm:t>
        <a:bodyPr/>
        <a:lstStyle/>
        <a:p>
          <a:endParaRPr lang="en-US"/>
        </a:p>
      </dgm:t>
    </dgm:pt>
    <dgm:pt modelId="{14C087A4-A7AE-4503-ACA6-6C4EAF569F81}" type="sibTrans" cxnId="{377567E0-8033-43CB-91B3-1581FEA87B2E}">
      <dgm:prSet/>
      <dgm:spPr/>
      <dgm:t>
        <a:bodyPr/>
        <a:lstStyle/>
        <a:p>
          <a:endParaRPr lang="en-US"/>
        </a:p>
      </dgm:t>
    </dgm:pt>
    <dgm:pt modelId="{906F29DB-40E4-4542-829B-1A4FE2252120}">
      <dgm:prSet phldrT="[Text]"/>
      <dgm:spPr/>
      <dgm:t>
        <a:bodyPr/>
        <a:lstStyle/>
        <a:p>
          <a:pPr algn="l">
            <a:spcAft>
              <a:spcPts val="0"/>
            </a:spcAft>
          </a:pPr>
          <a:r>
            <a:rPr lang="en-US" dirty="0"/>
            <a:t>Violations can lead to:</a:t>
          </a:r>
        </a:p>
      </dgm:t>
    </dgm:pt>
    <dgm:pt modelId="{0132F94B-D677-45E3-9F73-4E66195DD40C}" type="parTrans" cxnId="{34DAA85D-3EE3-4D71-86AF-DCD620B1847F}">
      <dgm:prSet/>
      <dgm:spPr/>
      <dgm:t>
        <a:bodyPr/>
        <a:lstStyle/>
        <a:p>
          <a:endParaRPr lang="en-US"/>
        </a:p>
      </dgm:t>
    </dgm:pt>
    <dgm:pt modelId="{3C8981DD-9C8A-4580-BA75-CB9D5C328880}" type="sibTrans" cxnId="{34DAA85D-3EE3-4D71-86AF-DCD620B1847F}">
      <dgm:prSet/>
      <dgm:spPr/>
      <dgm:t>
        <a:bodyPr/>
        <a:lstStyle/>
        <a:p>
          <a:endParaRPr lang="en-US"/>
        </a:p>
      </dgm:t>
    </dgm:pt>
    <dgm:pt modelId="{ADE4F1B9-9D16-48F9-851E-CFA02645355C}">
      <dgm:prSet phldrT="[Text]"/>
      <dgm:spPr/>
      <dgm:t>
        <a:bodyPr/>
        <a:lstStyle/>
        <a:p>
          <a:pPr algn="r"/>
          <a:r>
            <a:rPr lang="en-US" dirty="0"/>
            <a:t>Related records to be retained for at least 3 years from completion of Human Research </a:t>
          </a:r>
        </a:p>
      </dgm:t>
    </dgm:pt>
    <dgm:pt modelId="{014093B5-295B-4F63-9762-A3BC03B7998A}" type="parTrans" cxnId="{560C33FF-88D8-4FC9-A35F-5AB83B141C07}">
      <dgm:prSet/>
      <dgm:spPr/>
      <dgm:t>
        <a:bodyPr/>
        <a:lstStyle/>
        <a:p>
          <a:endParaRPr lang="en-US"/>
        </a:p>
      </dgm:t>
    </dgm:pt>
    <dgm:pt modelId="{FA797CD4-B083-479B-839D-37C099039A33}" type="sibTrans" cxnId="{560C33FF-88D8-4FC9-A35F-5AB83B141C07}">
      <dgm:prSet/>
      <dgm:spPr/>
      <dgm:t>
        <a:bodyPr/>
        <a:lstStyle/>
        <a:p>
          <a:endParaRPr lang="en-US"/>
        </a:p>
      </dgm:t>
    </dgm:pt>
    <dgm:pt modelId="{C35E9C78-C67C-44EE-9B20-77E6A99A512C}">
      <dgm:prSet phldrT="[Text]"/>
      <dgm:spPr/>
      <dgm:t>
        <a:bodyPr/>
        <a:lstStyle/>
        <a:p>
          <a:pPr algn="l">
            <a:spcAft>
              <a:spcPts val="0"/>
            </a:spcAft>
          </a:pPr>
          <a:r>
            <a:rPr lang="en-US" dirty="0"/>
            <a:t>Loss or restriction of privileges to conduct Human Research</a:t>
          </a:r>
        </a:p>
      </dgm:t>
    </dgm:pt>
    <dgm:pt modelId="{BB652747-807C-4474-B28C-4C968C04EFF3}" type="parTrans" cxnId="{7B826DCA-3935-43BF-A4C4-1D5ADF52C1C1}">
      <dgm:prSet/>
      <dgm:spPr/>
      <dgm:t>
        <a:bodyPr/>
        <a:lstStyle/>
        <a:p>
          <a:endParaRPr lang="en-US"/>
        </a:p>
      </dgm:t>
    </dgm:pt>
    <dgm:pt modelId="{26AEAF36-A541-4500-B0BB-44F086D9D97F}" type="sibTrans" cxnId="{7B826DCA-3935-43BF-A4C4-1D5ADF52C1C1}">
      <dgm:prSet/>
      <dgm:spPr/>
      <dgm:t>
        <a:bodyPr/>
        <a:lstStyle/>
        <a:p>
          <a:endParaRPr lang="en-US"/>
        </a:p>
      </dgm:t>
    </dgm:pt>
    <dgm:pt modelId="{B7CC3FCE-BEB4-4DE4-A08A-9220B19F281E}">
      <dgm:prSet phldrT="[Text]"/>
      <dgm:spPr/>
      <dgm:t>
        <a:bodyPr/>
        <a:lstStyle/>
        <a:p>
          <a:pPr algn="l">
            <a:spcAft>
              <a:spcPts val="0"/>
            </a:spcAft>
          </a:pPr>
          <a:r>
            <a:rPr lang="en-US" dirty="0"/>
            <a:t>Other employment actions	</a:t>
          </a:r>
        </a:p>
      </dgm:t>
    </dgm:pt>
    <dgm:pt modelId="{01A30966-52F2-40F1-95A0-98A42174FDC5}" type="parTrans" cxnId="{5B0BD0DD-8B93-47D8-A653-992CB03D57FC}">
      <dgm:prSet/>
      <dgm:spPr/>
      <dgm:t>
        <a:bodyPr/>
        <a:lstStyle/>
        <a:p>
          <a:endParaRPr lang="en-US"/>
        </a:p>
      </dgm:t>
    </dgm:pt>
    <dgm:pt modelId="{00B71C90-02AF-42CE-B940-2BE19470A2B4}" type="sibTrans" cxnId="{5B0BD0DD-8B93-47D8-A653-992CB03D57FC}">
      <dgm:prSet/>
      <dgm:spPr/>
      <dgm:t>
        <a:bodyPr/>
        <a:lstStyle/>
        <a:p>
          <a:endParaRPr lang="en-US"/>
        </a:p>
      </dgm:t>
    </dgm:pt>
    <dgm:pt modelId="{0578C954-8060-4075-8F46-13AB61DB839F}" type="pres">
      <dgm:prSet presAssocID="{E8425A22-1957-4B25-90D6-F051609B9F5D}" presName="diagram" presStyleCnt="0">
        <dgm:presLayoutVars>
          <dgm:chMax val="1"/>
          <dgm:dir/>
          <dgm:animLvl val="ctr"/>
          <dgm:resizeHandles val="exact"/>
        </dgm:presLayoutVars>
      </dgm:prSet>
      <dgm:spPr/>
    </dgm:pt>
    <dgm:pt modelId="{CE818DFA-FEB4-4ACF-B311-9DDA335E2A24}" type="pres">
      <dgm:prSet presAssocID="{E8425A22-1957-4B25-90D6-F051609B9F5D}" presName="matrix" presStyleCnt="0"/>
      <dgm:spPr/>
    </dgm:pt>
    <dgm:pt modelId="{D181923A-DBAF-4783-9843-3B5EA64C0C3A}" type="pres">
      <dgm:prSet presAssocID="{E8425A22-1957-4B25-90D6-F051609B9F5D}" presName="tile1" presStyleLbl="node1" presStyleIdx="0" presStyleCnt="4"/>
      <dgm:spPr/>
    </dgm:pt>
    <dgm:pt modelId="{991F7C39-6F43-4127-B52C-5A2AD15C4B7C}" type="pres">
      <dgm:prSet presAssocID="{E8425A22-1957-4B25-90D6-F051609B9F5D}" presName="tile1text" presStyleLbl="node1" presStyleIdx="0" presStyleCnt="4">
        <dgm:presLayoutVars>
          <dgm:chMax val="0"/>
          <dgm:chPref val="0"/>
          <dgm:bulletEnabled val="1"/>
        </dgm:presLayoutVars>
      </dgm:prSet>
      <dgm:spPr/>
    </dgm:pt>
    <dgm:pt modelId="{16F4CC94-BCAE-4B47-8CB3-1371449F50A6}" type="pres">
      <dgm:prSet presAssocID="{E8425A22-1957-4B25-90D6-F051609B9F5D}" presName="tile2" presStyleLbl="node1" presStyleIdx="1" presStyleCnt="4"/>
      <dgm:spPr/>
    </dgm:pt>
    <dgm:pt modelId="{FDE8A42E-B8D7-4B04-A180-10D05EE4B990}" type="pres">
      <dgm:prSet presAssocID="{E8425A22-1957-4B25-90D6-F051609B9F5D}" presName="tile2text" presStyleLbl="node1" presStyleIdx="1" presStyleCnt="4">
        <dgm:presLayoutVars>
          <dgm:chMax val="0"/>
          <dgm:chPref val="0"/>
          <dgm:bulletEnabled val="1"/>
        </dgm:presLayoutVars>
      </dgm:prSet>
      <dgm:spPr/>
    </dgm:pt>
    <dgm:pt modelId="{ABEB355C-5D49-4C21-86DC-599888CBA1B9}" type="pres">
      <dgm:prSet presAssocID="{E8425A22-1957-4B25-90D6-F051609B9F5D}" presName="tile3" presStyleLbl="node1" presStyleIdx="2" presStyleCnt="4"/>
      <dgm:spPr/>
    </dgm:pt>
    <dgm:pt modelId="{A520AED1-8DA1-445B-8434-FAD33D3B9C24}" type="pres">
      <dgm:prSet presAssocID="{E8425A22-1957-4B25-90D6-F051609B9F5D}" presName="tile3text" presStyleLbl="node1" presStyleIdx="2" presStyleCnt="4">
        <dgm:presLayoutVars>
          <dgm:chMax val="0"/>
          <dgm:chPref val="0"/>
          <dgm:bulletEnabled val="1"/>
        </dgm:presLayoutVars>
      </dgm:prSet>
      <dgm:spPr/>
    </dgm:pt>
    <dgm:pt modelId="{C1465575-1802-4855-AD5C-6A44DB457E4C}" type="pres">
      <dgm:prSet presAssocID="{E8425A22-1957-4B25-90D6-F051609B9F5D}" presName="tile4" presStyleLbl="node1" presStyleIdx="3" presStyleCnt="4"/>
      <dgm:spPr/>
    </dgm:pt>
    <dgm:pt modelId="{70D2B8E9-F8BA-4320-9872-B97740FCA6BA}" type="pres">
      <dgm:prSet presAssocID="{E8425A22-1957-4B25-90D6-F051609B9F5D}" presName="tile4text" presStyleLbl="node1" presStyleIdx="3" presStyleCnt="4">
        <dgm:presLayoutVars>
          <dgm:chMax val="0"/>
          <dgm:chPref val="0"/>
          <dgm:bulletEnabled val="1"/>
        </dgm:presLayoutVars>
      </dgm:prSet>
      <dgm:spPr/>
    </dgm:pt>
    <dgm:pt modelId="{3184851E-6009-459B-8663-519D789655F7}" type="pres">
      <dgm:prSet presAssocID="{E8425A22-1957-4B25-90D6-F051609B9F5D}" presName="centerTile" presStyleLbl="fgShp" presStyleIdx="0" presStyleCnt="1">
        <dgm:presLayoutVars>
          <dgm:chMax val="0"/>
          <dgm:chPref val="0"/>
        </dgm:presLayoutVars>
      </dgm:prSet>
      <dgm:spPr/>
    </dgm:pt>
  </dgm:ptLst>
  <dgm:cxnLst>
    <dgm:cxn modelId="{5F758705-4314-4A6F-82C0-54774598A146}" type="presOf" srcId="{4C55F11C-05CE-4C1C-8479-FE5659A134C9}" destId="{991F7C39-6F43-4127-B52C-5A2AD15C4B7C}" srcOrd="1" destOrd="0" presId="urn:microsoft.com/office/officeart/2005/8/layout/matrix1"/>
    <dgm:cxn modelId="{AB2D1807-48EB-48B4-B117-B5810C7F55AA}" type="presOf" srcId="{CB361DAC-3112-4500-8BE6-8263A9E3B5C9}" destId="{3184851E-6009-459B-8663-519D789655F7}" srcOrd="0" destOrd="0" presId="urn:microsoft.com/office/officeart/2005/8/layout/matrix1"/>
    <dgm:cxn modelId="{344A8208-FAF6-4830-BF1E-6A432576D0B1}" type="presOf" srcId="{AF6FD588-BC8E-4E57-BBF6-32A2B33DD973}" destId="{FDE8A42E-B8D7-4B04-A180-10D05EE4B990}" srcOrd="1" destOrd="0" presId="urn:microsoft.com/office/officeart/2005/8/layout/matrix1"/>
    <dgm:cxn modelId="{C4071D1B-7625-4CBF-ABFB-BB93C31F90FE}" type="presOf" srcId="{ADE4F1B9-9D16-48F9-851E-CFA02645355C}" destId="{70D2B8E9-F8BA-4320-9872-B97740FCA6BA}" srcOrd="1" destOrd="0" presId="urn:microsoft.com/office/officeart/2005/8/layout/matrix1"/>
    <dgm:cxn modelId="{DE925439-5C71-4E8E-B9BB-FB7E94FAC444}" type="presOf" srcId="{B7CC3FCE-BEB4-4DE4-A08A-9220B19F281E}" destId="{ABEB355C-5D49-4C21-86DC-599888CBA1B9}" srcOrd="0" destOrd="2" presId="urn:microsoft.com/office/officeart/2005/8/layout/matrix1"/>
    <dgm:cxn modelId="{34DAA85D-3EE3-4D71-86AF-DCD620B1847F}" srcId="{CB361DAC-3112-4500-8BE6-8263A9E3B5C9}" destId="{906F29DB-40E4-4542-829B-1A4FE2252120}" srcOrd="2" destOrd="0" parTransId="{0132F94B-D677-45E3-9F73-4E66195DD40C}" sibTransId="{3C8981DD-9C8A-4580-BA75-CB9D5C328880}"/>
    <dgm:cxn modelId="{5B2E5060-D3D4-469B-8B0C-6A9A792CEF35}" type="presOf" srcId="{C35E9C78-C67C-44EE-9B20-77E6A99A512C}" destId="{A520AED1-8DA1-445B-8434-FAD33D3B9C24}" srcOrd="1" destOrd="1" presId="urn:microsoft.com/office/officeart/2005/8/layout/matrix1"/>
    <dgm:cxn modelId="{BEED9E66-DE13-499B-896E-CF1F62A9C217}" type="presOf" srcId="{4C55F11C-05CE-4C1C-8479-FE5659A134C9}" destId="{D181923A-DBAF-4783-9843-3B5EA64C0C3A}" srcOrd="0" destOrd="0" presId="urn:microsoft.com/office/officeart/2005/8/layout/matrix1"/>
    <dgm:cxn modelId="{E04A8671-7216-49BC-9AAA-48C7C52E2538}" type="presOf" srcId="{E8425A22-1957-4B25-90D6-F051609B9F5D}" destId="{0578C954-8060-4075-8F46-13AB61DB839F}" srcOrd="0" destOrd="0" presId="urn:microsoft.com/office/officeart/2005/8/layout/matrix1"/>
    <dgm:cxn modelId="{9A87DA7F-AE82-42D0-AFEF-D237F41DB564}" type="presOf" srcId="{906F29DB-40E4-4542-829B-1A4FE2252120}" destId="{ABEB355C-5D49-4C21-86DC-599888CBA1B9}" srcOrd="0" destOrd="0" presId="urn:microsoft.com/office/officeart/2005/8/layout/matrix1"/>
    <dgm:cxn modelId="{8ED05082-86A0-4C10-9AC7-8EF404E62E64}" srcId="{E8425A22-1957-4B25-90D6-F051609B9F5D}" destId="{CB361DAC-3112-4500-8BE6-8263A9E3B5C9}" srcOrd="0" destOrd="0" parTransId="{61461DB6-7189-40AA-AFE8-ED076C6BC6DA}" sibTransId="{BD0977FF-C969-4103-ACA2-7DB136CEA627}"/>
    <dgm:cxn modelId="{CEE4D2A6-DEAA-4E09-8CA6-DA9D70F38148}" type="presOf" srcId="{AF6FD588-BC8E-4E57-BBF6-32A2B33DD973}" destId="{16F4CC94-BCAE-4B47-8CB3-1371449F50A6}" srcOrd="0" destOrd="0" presId="urn:microsoft.com/office/officeart/2005/8/layout/matrix1"/>
    <dgm:cxn modelId="{C34B32AB-76EE-42AE-8109-EC999AACB36C}" type="presOf" srcId="{ADE4F1B9-9D16-48F9-851E-CFA02645355C}" destId="{C1465575-1802-4855-AD5C-6A44DB457E4C}" srcOrd="0" destOrd="0" presId="urn:microsoft.com/office/officeart/2005/8/layout/matrix1"/>
    <dgm:cxn modelId="{25C7EDB2-264E-45F1-BC19-98FB0D65C8DE}" type="presOf" srcId="{B7CC3FCE-BEB4-4DE4-A08A-9220B19F281E}" destId="{A520AED1-8DA1-445B-8434-FAD33D3B9C24}" srcOrd="1" destOrd="2" presId="urn:microsoft.com/office/officeart/2005/8/layout/matrix1"/>
    <dgm:cxn modelId="{D10194B6-04CF-49D5-8AD9-F1CD60F38CA0}" type="presOf" srcId="{906F29DB-40E4-4542-829B-1A4FE2252120}" destId="{A520AED1-8DA1-445B-8434-FAD33D3B9C24}" srcOrd="1" destOrd="0" presId="urn:microsoft.com/office/officeart/2005/8/layout/matrix1"/>
    <dgm:cxn modelId="{7B826DCA-3935-43BF-A4C4-1D5ADF52C1C1}" srcId="{906F29DB-40E4-4542-829B-1A4FE2252120}" destId="{C35E9C78-C67C-44EE-9B20-77E6A99A512C}" srcOrd="0" destOrd="0" parTransId="{BB652747-807C-4474-B28C-4C968C04EFF3}" sibTransId="{26AEAF36-A541-4500-B0BB-44F086D9D97F}"/>
    <dgm:cxn modelId="{173996CE-5868-40D3-A00C-ECC39C9438D0}" type="presOf" srcId="{C35E9C78-C67C-44EE-9B20-77E6A99A512C}" destId="{ABEB355C-5D49-4C21-86DC-599888CBA1B9}" srcOrd="0" destOrd="1" presId="urn:microsoft.com/office/officeart/2005/8/layout/matrix1"/>
    <dgm:cxn modelId="{5B0BD0DD-8B93-47D8-A653-992CB03D57FC}" srcId="{906F29DB-40E4-4542-829B-1A4FE2252120}" destId="{B7CC3FCE-BEB4-4DE4-A08A-9220B19F281E}" srcOrd="1" destOrd="0" parTransId="{01A30966-52F2-40F1-95A0-98A42174FDC5}" sibTransId="{00B71C90-02AF-42CE-B940-2BE19470A2B4}"/>
    <dgm:cxn modelId="{377567E0-8033-43CB-91B3-1581FEA87B2E}" srcId="{CB361DAC-3112-4500-8BE6-8263A9E3B5C9}" destId="{AF6FD588-BC8E-4E57-BBF6-32A2B33DD973}" srcOrd="1" destOrd="0" parTransId="{9326AFBA-9EA4-4CF8-8197-1AB9D01F4896}" sibTransId="{14C087A4-A7AE-4503-ACA6-6C4EAF569F81}"/>
    <dgm:cxn modelId="{75E8F8E2-CC90-41BB-8699-ADC8820E0757}" srcId="{CB361DAC-3112-4500-8BE6-8263A9E3B5C9}" destId="{4C55F11C-05CE-4C1C-8479-FE5659A134C9}" srcOrd="0" destOrd="0" parTransId="{E8F50CC3-28A8-4976-AFD6-E695A34F88EE}" sibTransId="{9AE139BB-4206-4E3D-86D5-BA87E2DFA4B2}"/>
    <dgm:cxn modelId="{560C33FF-88D8-4FC9-A35F-5AB83B141C07}" srcId="{CB361DAC-3112-4500-8BE6-8263A9E3B5C9}" destId="{ADE4F1B9-9D16-48F9-851E-CFA02645355C}" srcOrd="3" destOrd="0" parTransId="{014093B5-295B-4F63-9762-A3BC03B7998A}" sibTransId="{FA797CD4-B083-479B-839D-37C099039A33}"/>
    <dgm:cxn modelId="{B7EDE2F0-41FC-43C1-BCA0-FD572CFDBBDE}" type="presParOf" srcId="{0578C954-8060-4075-8F46-13AB61DB839F}" destId="{CE818DFA-FEB4-4ACF-B311-9DDA335E2A24}" srcOrd="0" destOrd="0" presId="urn:microsoft.com/office/officeart/2005/8/layout/matrix1"/>
    <dgm:cxn modelId="{989FFFAF-904E-4561-91FE-9D57C4286E22}" type="presParOf" srcId="{CE818DFA-FEB4-4ACF-B311-9DDA335E2A24}" destId="{D181923A-DBAF-4783-9843-3B5EA64C0C3A}" srcOrd="0" destOrd="0" presId="urn:microsoft.com/office/officeart/2005/8/layout/matrix1"/>
    <dgm:cxn modelId="{386BF7E0-E398-42B6-AB1F-3C44B5179DCA}" type="presParOf" srcId="{CE818DFA-FEB4-4ACF-B311-9DDA335E2A24}" destId="{991F7C39-6F43-4127-B52C-5A2AD15C4B7C}" srcOrd="1" destOrd="0" presId="urn:microsoft.com/office/officeart/2005/8/layout/matrix1"/>
    <dgm:cxn modelId="{5EB8A84E-32BB-451F-9DF9-4192E8A377E7}" type="presParOf" srcId="{CE818DFA-FEB4-4ACF-B311-9DDA335E2A24}" destId="{16F4CC94-BCAE-4B47-8CB3-1371449F50A6}" srcOrd="2" destOrd="0" presId="urn:microsoft.com/office/officeart/2005/8/layout/matrix1"/>
    <dgm:cxn modelId="{6C194CD3-087C-45C7-8EB0-2C392129F917}" type="presParOf" srcId="{CE818DFA-FEB4-4ACF-B311-9DDA335E2A24}" destId="{FDE8A42E-B8D7-4B04-A180-10D05EE4B990}" srcOrd="3" destOrd="0" presId="urn:microsoft.com/office/officeart/2005/8/layout/matrix1"/>
    <dgm:cxn modelId="{ACF1EE11-8870-4017-8FEF-CA8D2D929AEA}" type="presParOf" srcId="{CE818DFA-FEB4-4ACF-B311-9DDA335E2A24}" destId="{ABEB355C-5D49-4C21-86DC-599888CBA1B9}" srcOrd="4" destOrd="0" presId="urn:microsoft.com/office/officeart/2005/8/layout/matrix1"/>
    <dgm:cxn modelId="{41CEECEE-5D6A-4C28-B9F0-CFE3DFA322D4}" type="presParOf" srcId="{CE818DFA-FEB4-4ACF-B311-9DDA335E2A24}" destId="{A520AED1-8DA1-445B-8434-FAD33D3B9C24}" srcOrd="5" destOrd="0" presId="urn:microsoft.com/office/officeart/2005/8/layout/matrix1"/>
    <dgm:cxn modelId="{FC11871B-2A76-4F5A-918F-AC142D9D30C9}" type="presParOf" srcId="{CE818DFA-FEB4-4ACF-B311-9DDA335E2A24}" destId="{C1465575-1802-4855-AD5C-6A44DB457E4C}" srcOrd="6" destOrd="0" presId="urn:microsoft.com/office/officeart/2005/8/layout/matrix1"/>
    <dgm:cxn modelId="{4D096338-F89C-46C9-9866-E01424D585E8}" type="presParOf" srcId="{CE818DFA-FEB4-4ACF-B311-9DDA335E2A24}" destId="{70D2B8E9-F8BA-4320-9872-B97740FCA6BA}" srcOrd="7" destOrd="0" presId="urn:microsoft.com/office/officeart/2005/8/layout/matrix1"/>
    <dgm:cxn modelId="{9336D90C-0359-478C-A123-FADC2421107D}" type="presParOf" srcId="{0578C954-8060-4075-8F46-13AB61DB839F}" destId="{3184851E-6009-459B-8663-519D789655F7}"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4CCEAB3-E515-4962-885D-51C613C500B0}" type="doc">
      <dgm:prSet loTypeId="urn:microsoft.com/office/officeart/2016/7/layout/RepeatingBendingProcessNew" loCatId="process" qsTypeId="urn:microsoft.com/office/officeart/2005/8/quickstyle/simple4" qsCatId="simple" csTypeId="urn:microsoft.com/office/officeart/2005/8/colors/accent1_2" csCatId="accent1" phldr="1"/>
      <dgm:spPr/>
      <dgm:t>
        <a:bodyPr/>
        <a:lstStyle/>
        <a:p>
          <a:endParaRPr lang="en-US"/>
        </a:p>
      </dgm:t>
    </dgm:pt>
    <dgm:pt modelId="{BDBCFBBC-037D-4A09-B934-B9F283502196}">
      <dgm:prSet phldrT="[Text]">
        <dgm:style>
          <a:lnRef idx="3">
            <a:schemeClr val="lt1"/>
          </a:lnRef>
          <a:fillRef idx="1">
            <a:schemeClr val="accent1"/>
          </a:fillRef>
          <a:effectRef idx="1">
            <a:schemeClr val="accent1"/>
          </a:effectRef>
          <a:fontRef idx="minor">
            <a:schemeClr val="lt1"/>
          </a:fontRef>
        </dgm:style>
      </dgm:prSet>
      <dgm:spPr/>
      <dgm:t>
        <a:bodyPr/>
        <a:lstStyle/>
        <a:p>
          <a:r>
            <a:rPr lang="en-US" u="sng" dirty="0"/>
            <a:t>Step 1</a:t>
          </a:r>
        </a:p>
        <a:p>
          <a:r>
            <a:rPr lang="en-US" u="none" dirty="0"/>
            <a:t>Obtain HRP-221 FORM  Financial Interest Disclosure</a:t>
          </a:r>
          <a:endParaRPr lang="en-US" dirty="0"/>
        </a:p>
      </dgm:t>
    </dgm:pt>
    <dgm:pt modelId="{FE130EBE-0CA9-4DCB-BF5C-C0690A6FDED4}" type="parTrans" cxnId="{B0E279B6-9F44-433A-A6FC-CBB00E6C5CC6}">
      <dgm:prSet/>
      <dgm:spPr/>
      <dgm:t>
        <a:bodyPr/>
        <a:lstStyle/>
        <a:p>
          <a:endParaRPr lang="en-US"/>
        </a:p>
      </dgm:t>
    </dgm:pt>
    <dgm:pt modelId="{94D6C185-3BE5-4102-8870-D71EB1758159}" type="sibTrans" cxnId="{B0E279B6-9F44-433A-A6FC-CBB00E6C5CC6}">
      <dgm:prSet/>
      <dgm:spPr/>
      <dgm:t>
        <a:bodyPr/>
        <a:lstStyle/>
        <a:p>
          <a:endParaRPr lang="en-US"/>
        </a:p>
      </dgm:t>
    </dgm:pt>
    <dgm:pt modelId="{1B83083D-C48E-46B6-B61A-A0EEC5B12D3C}">
      <dgm:prSet phldrT="[Text]">
        <dgm:style>
          <a:lnRef idx="3">
            <a:schemeClr val="lt1"/>
          </a:lnRef>
          <a:fillRef idx="1">
            <a:schemeClr val="accent1"/>
          </a:fillRef>
          <a:effectRef idx="1">
            <a:schemeClr val="accent1"/>
          </a:effectRef>
          <a:fontRef idx="minor">
            <a:schemeClr val="lt1"/>
          </a:fontRef>
        </dgm:style>
      </dgm:prSet>
      <dgm:spPr/>
      <dgm:t>
        <a:bodyPr/>
        <a:lstStyle/>
        <a:p>
          <a:r>
            <a:rPr lang="en-US" u="sng" dirty="0"/>
            <a:t>Step 2</a:t>
          </a:r>
        </a:p>
        <a:p>
          <a:r>
            <a:rPr lang="en-US" u="none" dirty="0"/>
            <a:t>Trigger Ancillary Review process to the School fCOI Officer in ESTR</a:t>
          </a:r>
          <a:endParaRPr lang="en-US" dirty="0"/>
        </a:p>
      </dgm:t>
    </dgm:pt>
    <dgm:pt modelId="{7030F013-68B7-4932-BC60-F17FD062EA06}" type="parTrans" cxnId="{5D2D52E7-64DE-4410-B036-8264F6174AE2}">
      <dgm:prSet/>
      <dgm:spPr/>
      <dgm:t>
        <a:bodyPr/>
        <a:lstStyle/>
        <a:p>
          <a:endParaRPr lang="en-US"/>
        </a:p>
      </dgm:t>
    </dgm:pt>
    <dgm:pt modelId="{1C773676-1A92-4C82-8D0E-645DC99AA8D5}" type="sibTrans" cxnId="{5D2D52E7-64DE-4410-B036-8264F6174AE2}">
      <dgm:prSet/>
      <dgm:spPr/>
      <dgm:t>
        <a:bodyPr/>
        <a:lstStyle/>
        <a:p>
          <a:endParaRPr lang="en-US"/>
        </a:p>
      </dgm:t>
    </dgm:pt>
    <dgm:pt modelId="{5C7E4301-06CD-4DF0-AEDC-619743DF646D}">
      <dgm:prSet>
        <dgm:style>
          <a:lnRef idx="3">
            <a:schemeClr val="lt1"/>
          </a:lnRef>
          <a:fillRef idx="1">
            <a:schemeClr val="accent1"/>
          </a:fillRef>
          <a:effectRef idx="1">
            <a:schemeClr val="accent1"/>
          </a:effectRef>
          <a:fontRef idx="minor">
            <a:schemeClr val="lt1"/>
          </a:fontRef>
        </dgm:style>
      </dgm:prSet>
      <dgm:spPr/>
      <dgm:t>
        <a:bodyPr/>
        <a:lstStyle/>
        <a:p>
          <a:r>
            <a:rPr lang="en-US" u="sng" dirty="0"/>
            <a:t>Step 3</a:t>
          </a:r>
        </a:p>
        <a:p>
          <a:r>
            <a:rPr lang="en-US" u="none" dirty="0"/>
            <a:t>Obtain fCOI approval and written management plan; coordinate any necessary revisions with School fCOI Officer</a:t>
          </a:r>
          <a:endParaRPr lang="en-US" dirty="0"/>
        </a:p>
      </dgm:t>
    </dgm:pt>
    <dgm:pt modelId="{2E12D407-6506-46D0-AC9E-CC94EAFAD0D9}" type="parTrans" cxnId="{DE544330-0AF8-4077-9055-B7FD5F7F36DF}">
      <dgm:prSet/>
      <dgm:spPr/>
      <dgm:t>
        <a:bodyPr/>
        <a:lstStyle/>
        <a:p>
          <a:endParaRPr lang="en-US"/>
        </a:p>
      </dgm:t>
    </dgm:pt>
    <dgm:pt modelId="{703297DD-A530-4DDC-B78B-D8807AB26B16}" type="sibTrans" cxnId="{DE544330-0AF8-4077-9055-B7FD5F7F36DF}">
      <dgm:prSet/>
      <dgm:spPr/>
      <dgm:t>
        <a:bodyPr/>
        <a:lstStyle/>
        <a:p>
          <a:endParaRPr lang="en-US"/>
        </a:p>
      </dgm:t>
    </dgm:pt>
    <dgm:pt modelId="{6E9D74F0-43C4-4DFA-AE3B-1A5A728822DF}">
      <dgm:prSet>
        <dgm:style>
          <a:lnRef idx="3">
            <a:schemeClr val="lt1"/>
          </a:lnRef>
          <a:fillRef idx="1">
            <a:schemeClr val="accent1"/>
          </a:fillRef>
          <a:effectRef idx="1">
            <a:schemeClr val="accent1"/>
          </a:effectRef>
          <a:fontRef idx="minor">
            <a:schemeClr val="lt1"/>
          </a:fontRef>
        </dgm:style>
      </dgm:prSet>
      <dgm:spPr/>
      <dgm:t>
        <a:bodyPr/>
        <a:lstStyle/>
        <a:p>
          <a:r>
            <a:rPr lang="en-US" u="sng" dirty="0"/>
            <a:t>Step 4</a:t>
          </a:r>
        </a:p>
        <a:p>
          <a:r>
            <a:rPr lang="en-US" u="none" dirty="0"/>
            <a:t>Maintain a copy of determinations and management plans in the ESTR study record.</a:t>
          </a:r>
          <a:endParaRPr lang="en-US" dirty="0"/>
        </a:p>
      </dgm:t>
    </dgm:pt>
    <dgm:pt modelId="{E8F609C4-D84D-4FB6-82B1-627CAA20240C}" type="parTrans" cxnId="{E1A7A7B9-A2CD-4412-B73E-E118EA25EA61}">
      <dgm:prSet/>
      <dgm:spPr/>
      <dgm:t>
        <a:bodyPr/>
        <a:lstStyle/>
        <a:p>
          <a:endParaRPr lang="en-US"/>
        </a:p>
      </dgm:t>
    </dgm:pt>
    <dgm:pt modelId="{721488DC-92EC-4F9F-8C09-2F655FBD645B}" type="sibTrans" cxnId="{E1A7A7B9-A2CD-4412-B73E-E118EA25EA61}">
      <dgm:prSet/>
      <dgm:spPr/>
      <dgm:t>
        <a:bodyPr/>
        <a:lstStyle/>
        <a:p>
          <a:endParaRPr lang="en-US"/>
        </a:p>
      </dgm:t>
    </dgm:pt>
    <dgm:pt modelId="{5047296E-E4BC-4161-BA62-11B325E83C1E}" type="pres">
      <dgm:prSet presAssocID="{84CCEAB3-E515-4962-885D-51C613C500B0}" presName="Name0" presStyleCnt="0">
        <dgm:presLayoutVars>
          <dgm:dir/>
          <dgm:resizeHandles val="exact"/>
        </dgm:presLayoutVars>
      </dgm:prSet>
      <dgm:spPr/>
    </dgm:pt>
    <dgm:pt modelId="{C1E2F372-8C93-4B5F-8DFD-0B6C507D80A7}" type="pres">
      <dgm:prSet presAssocID="{BDBCFBBC-037D-4A09-B934-B9F283502196}" presName="node" presStyleLbl="node1" presStyleIdx="0" presStyleCnt="4" custLinFactNeighborX="53592">
        <dgm:presLayoutVars>
          <dgm:bulletEnabled val="1"/>
        </dgm:presLayoutVars>
      </dgm:prSet>
      <dgm:spPr/>
    </dgm:pt>
    <dgm:pt modelId="{24338929-D540-4DED-B757-17A3D5EF161A}" type="pres">
      <dgm:prSet presAssocID="{94D6C185-3BE5-4102-8870-D71EB1758159}" presName="sibTrans" presStyleLbl="sibTrans1D1" presStyleIdx="0" presStyleCnt="3"/>
      <dgm:spPr/>
    </dgm:pt>
    <dgm:pt modelId="{5FB2E8DC-E4DA-4417-BDEE-E1CED6F36415}" type="pres">
      <dgm:prSet presAssocID="{94D6C185-3BE5-4102-8870-D71EB1758159}" presName="connectorText" presStyleLbl="sibTrans1D1" presStyleIdx="0" presStyleCnt="3"/>
      <dgm:spPr/>
    </dgm:pt>
    <dgm:pt modelId="{FA0F644C-D8FD-458C-8BF6-1D582E96C470}" type="pres">
      <dgm:prSet presAssocID="{1B83083D-C48E-46B6-B61A-A0EEC5B12D3C}" presName="node" presStyleLbl="node1" presStyleIdx="1" presStyleCnt="4" custLinFactNeighborX="75329">
        <dgm:presLayoutVars>
          <dgm:bulletEnabled val="1"/>
        </dgm:presLayoutVars>
      </dgm:prSet>
      <dgm:spPr/>
    </dgm:pt>
    <dgm:pt modelId="{3CAC9B42-4C08-4099-AF49-49C68315F5C2}" type="pres">
      <dgm:prSet presAssocID="{1C773676-1A92-4C82-8D0E-645DC99AA8D5}" presName="sibTrans" presStyleLbl="sibTrans1D1" presStyleIdx="1" presStyleCnt="3"/>
      <dgm:spPr/>
    </dgm:pt>
    <dgm:pt modelId="{9BB5E8D2-50E8-4C3A-8286-82E29F8D9C27}" type="pres">
      <dgm:prSet presAssocID="{1C773676-1A92-4C82-8D0E-645DC99AA8D5}" presName="connectorText" presStyleLbl="sibTrans1D1" presStyleIdx="1" presStyleCnt="3"/>
      <dgm:spPr/>
    </dgm:pt>
    <dgm:pt modelId="{19F31AFD-55E1-4C8F-B0B2-FEA20EAB9373}" type="pres">
      <dgm:prSet presAssocID="{5C7E4301-06CD-4DF0-AEDC-619743DF646D}" presName="node" presStyleLbl="node1" presStyleIdx="2" presStyleCnt="4" custLinFactX="-92339" custLinFactY="24170" custLinFactNeighborX="-100000" custLinFactNeighborY="100000">
        <dgm:presLayoutVars>
          <dgm:bulletEnabled val="1"/>
        </dgm:presLayoutVars>
      </dgm:prSet>
      <dgm:spPr/>
    </dgm:pt>
    <dgm:pt modelId="{9FB02B12-A923-4575-B6F7-656D322DC3DB}" type="pres">
      <dgm:prSet presAssocID="{703297DD-A530-4DDC-B78B-D8807AB26B16}" presName="sibTrans" presStyleLbl="sibTrans1D1" presStyleIdx="2" presStyleCnt="3"/>
      <dgm:spPr/>
    </dgm:pt>
    <dgm:pt modelId="{86A34899-B66C-4089-AD46-B5FFA63FB406}" type="pres">
      <dgm:prSet presAssocID="{703297DD-A530-4DDC-B78B-D8807AB26B16}" presName="connectorText" presStyleLbl="sibTrans1D1" presStyleIdx="2" presStyleCnt="3"/>
      <dgm:spPr/>
    </dgm:pt>
    <dgm:pt modelId="{5719D12F-D459-4A7D-A2C7-08392308F589}" type="pres">
      <dgm:prSet presAssocID="{6E9D74F0-43C4-4DFA-AE3B-1A5A728822DF}" presName="node" presStyleLbl="node1" presStyleIdx="3" presStyleCnt="4" custLinFactX="99003" custLinFactNeighborX="100000" custLinFactNeighborY="-14163">
        <dgm:presLayoutVars>
          <dgm:bulletEnabled val="1"/>
        </dgm:presLayoutVars>
      </dgm:prSet>
      <dgm:spPr/>
    </dgm:pt>
  </dgm:ptLst>
  <dgm:cxnLst>
    <dgm:cxn modelId="{73480203-D494-4934-839E-0184D535EC64}" type="presOf" srcId="{BDBCFBBC-037D-4A09-B934-B9F283502196}" destId="{C1E2F372-8C93-4B5F-8DFD-0B6C507D80A7}" srcOrd="0" destOrd="0" presId="urn:microsoft.com/office/officeart/2016/7/layout/RepeatingBendingProcessNew"/>
    <dgm:cxn modelId="{040E121F-16F3-47DE-B8AC-D5ECCBCA44CB}" type="presOf" srcId="{1C773676-1A92-4C82-8D0E-645DC99AA8D5}" destId="{3CAC9B42-4C08-4099-AF49-49C68315F5C2}" srcOrd="0" destOrd="0" presId="urn:microsoft.com/office/officeart/2016/7/layout/RepeatingBendingProcessNew"/>
    <dgm:cxn modelId="{DE544330-0AF8-4077-9055-B7FD5F7F36DF}" srcId="{84CCEAB3-E515-4962-885D-51C613C500B0}" destId="{5C7E4301-06CD-4DF0-AEDC-619743DF646D}" srcOrd="2" destOrd="0" parTransId="{2E12D407-6506-46D0-AC9E-CC94EAFAD0D9}" sibTransId="{703297DD-A530-4DDC-B78B-D8807AB26B16}"/>
    <dgm:cxn modelId="{F9D96A46-8B0C-4D7C-901E-D1ABF70BC0C6}" type="presOf" srcId="{94D6C185-3BE5-4102-8870-D71EB1758159}" destId="{5FB2E8DC-E4DA-4417-BDEE-E1CED6F36415}" srcOrd="1" destOrd="0" presId="urn:microsoft.com/office/officeart/2016/7/layout/RepeatingBendingProcessNew"/>
    <dgm:cxn modelId="{C078E549-40AD-4C56-8E36-E4515C24F8D7}" type="presOf" srcId="{5C7E4301-06CD-4DF0-AEDC-619743DF646D}" destId="{19F31AFD-55E1-4C8F-B0B2-FEA20EAB9373}" srcOrd="0" destOrd="0" presId="urn:microsoft.com/office/officeart/2016/7/layout/RepeatingBendingProcessNew"/>
    <dgm:cxn modelId="{34496D4C-A9A4-439F-AAA4-A3779A0D2BD9}" type="presOf" srcId="{84CCEAB3-E515-4962-885D-51C613C500B0}" destId="{5047296E-E4BC-4161-BA62-11B325E83C1E}" srcOrd="0" destOrd="0" presId="urn:microsoft.com/office/officeart/2016/7/layout/RepeatingBendingProcessNew"/>
    <dgm:cxn modelId="{B41E9657-53D5-406F-873E-0508C1E2F018}" type="presOf" srcId="{703297DD-A530-4DDC-B78B-D8807AB26B16}" destId="{86A34899-B66C-4089-AD46-B5FFA63FB406}" srcOrd="1" destOrd="0" presId="urn:microsoft.com/office/officeart/2016/7/layout/RepeatingBendingProcessNew"/>
    <dgm:cxn modelId="{385C277A-B737-497D-BBA5-9455847D68BD}" type="presOf" srcId="{1C773676-1A92-4C82-8D0E-645DC99AA8D5}" destId="{9BB5E8D2-50E8-4C3A-8286-82E29F8D9C27}" srcOrd="1" destOrd="0" presId="urn:microsoft.com/office/officeart/2016/7/layout/RepeatingBendingProcessNew"/>
    <dgm:cxn modelId="{08D9A080-7AE8-40F2-A617-B03539AAF34C}" type="presOf" srcId="{703297DD-A530-4DDC-B78B-D8807AB26B16}" destId="{9FB02B12-A923-4575-B6F7-656D322DC3DB}" srcOrd="0" destOrd="0" presId="urn:microsoft.com/office/officeart/2016/7/layout/RepeatingBendingProcessNew"/>
    <dgm:cxn modelId="{B0C2618B-3628-4456-B3A4-B91D7A3E28DA}" type="presOf" srcId="{94D6C185-3BE5-4102-8870-D71EB1758159}" destId="{24338929-D540-4DED-B757-17A3D5EF161A}" srcOrd="0" destOrd="0" presId="urn:microsoft.com/office/officeart/2016/7/layout/RepeatingBendingProcessNew"/>
    <dgm:cxn modelId="{95D09BA3-D025-4358-B52A-2FCBA97F4AF6}" type="presOf" srcId="{6E9D74F0-43C4-4DFA-AE3B-1A5A728822DF}" destId="{5719D12F-D459-4A7D-A2C7-08392308F589}" srcOrd="0" destOrd="0" presId="urn:microsoft.com/office/officeart/2016/7/layout/RepeatingBendingProcessNew"/>
    <dgm:cxn modelId="{B0E279B6-9F44-433A-A6FC-CBB00E6C5CC6}" srcId="{84CCEAB3-E515-4962-885D-51C613C500B0}" destId="{BDBCFBBC-037D-4A09-B934-B9F283502196}" srcOrd="0" destOrd="0" parTransId="{FE130EBE-0CA9-4DCB-BF5C-C0690A6FDED4}" sibTransId="{94D6C185-3BE5-4102-8870-D71EB1758159}"/>
    <dgm:cxn modelId="{E1A7A7B9-A2CD-4412-B73E-E118EA25EA61}" srcId="{84CCEAB3-E515-4962-885D-51C613C500B0}" destId="{6E9D74F0-43C4-4DFA-AE3B-1A5A728822DF}" srcOrd="3" destOrd="0" parTransId="{E8F609C4-D84D-4FB6-82B1-627CAA20240C}" sibTransId="{721488DC-92EC-4F9F-8C09-2F655FBD645B}"/>
    <dgm:cxn modelId="{5D2D52E7-64DE-4410-B036-8264F6174AE2}" srcId="{84CCEAB3-E515-4962-885D-51C613C500B0}" destId="{1B83083D-C48E-46B6-B61A-A0EEC5B12D3C}" srcOrd="1" destOrd="0" parTransId="{7030F013-68B7-4932-BC60-F17FD062EA06}" sibTransId="{1C773676-1A92-4C82-8D0E-645DC99AA8D5}"/>
    <dgm:cxn modelId="{23315EE9-4267-4316-88C9-F224F97E1F03}" type="presOf" srcId="{1B83083D-C48E-46B6-B61A-A0EEC5B12D3C}" destId="{FA0F644C-D8FD-458C-8BF6-1D582E96C470}" srcOrd="0" destOrd="0" presId="urn:microsoft.com/office/officeart/2016/7/layout/RepeatingBendingProcessNew"/>
    <dgm:cxn modelId="{64D43F62-9DA0-48E1-A357-BF39063E5F0B}" type="presParOf" srcId="{5047296E-E4BC-4161-BA62-11B325E83C1E}" destId="{C1E2F372-8C93-4B5F-8DFD-0B6C507D80A7}" srcOrd="0" destOrd="0" presId="urn:microsoft.com/office/officeart/2016/7/layout/RepeatingBendingProcessNew"/>
    <dgm:cxn modelId="{DFA7EAE5-B71F-4E56-A159-8752BFF61767}" type="presParOf" srcId="{5047296E-E4BC-4161-BA62-11B325E83C1E}" destId="{24338929-D540-4DED-B757-17A3D5EF161A}" srcOrd="1" destOrd="0" presId="urn:microsoft.com/office/officeart/2016/7/layout/RepeatingBendingProcessNew"/>
    <dgm:cxn modelId="{B64876C3-8370-45BC-B41F-3B6952C5D3BF}" type="presParOf" srcId="{24338929-D540-4DED-B757-17A3D5EF161A}" destId="{5FB2E8DC-E4DA-4417-BDEE-E1CED6F36415}" srcOrd="0" destOrd="0" presId="urn:microsoft.com/office/officeart/2016/7/layout/RepeatingBendingProcessNew"/>
    <dgm:cxn modelId="{ECC78C55-F9A6-4544-BEA3-09ADE526C9B8}" type="presParOf" srcId="{5047296E-E4BC-4161-BA62-11B325E83C1E}" destId="{FA0F644C-D8FD-458C-8BF6-1D582E96C470}" srcOrd="2" destOrd="0" presId="urn:microsoft.com/office/officeart/2016/7/layout/RepeatingBendingProcessNew"/>
    <dgm:cxn modelId="{5042AA5D-C5E5-456A-9D91-306F8CDBDBAE}" type="presParOf" srcId="{5047296E-E4BC-4161-BA62-11B325E83C1E}" destId="{3CAC9B42-4C08-4099-AF49-49C68315F5C2}" srcOrd="3" destOrd="0" presId="urn:microsoft.com/office/officeart/2016/7/layout/RepeatingBendingProcessNew"/>
    <dgm:cxn modelId="{1AE65F85-06BC-45B0-9BB3-32591ED5BC98}" type="presParOf" srcId="{3CAC9B42-4C08-4099-AF49-49C68315F5C2}" destId="{9BB5E8D2-50E8-4C3A-8286-82E29F8D9C27}" srcOrd="0" destOrd="0" presId="urn:microsoft.com/office/officeart/2016/7/layout/RepeatingBendingProcessNew"/>
    <dgm:cxn modelId="{BEC7924B-DDF9-4173-9EDB-F1D0B7F8EC8A}" type="presParOf" srcId="{5047296E-E4BC-4161-BA62-11B325E83C1E}" destId="{19F31AFD-55E1-4C8F-B0B2-FEA20EAB9373}" srcOrd="4" destOrd="0" presId="urn:microsoft.com/office/officeart/2016/7/layout/RepeatingBendingProcessNew"/>
    <dgm:cxn modelId="{665B359F-7A15-42FF-9899-D11CF0F2B753}" type="presParOf" srcId="{5047296E-E4BC-4161-BA62-11B325E83C1E}" destId="{9FB02B12-A923-4575-B6F7-656D322DC3DB}" srcOrd="5" destOrd="0" presId="urn:microsoft.com/office/officeart/2016/7/layout/RepeatingBendingProcessNew"/>
    <dgm:cxn modelId="{F7642C3B-9BFE-4CD9-A573-5187847B8401}" type="presParOf" srcId="{9FB02B12-A923-4575-B6F7-656D322DC3DB}" destId="{86A34899-B66C-4089-AD46-B5FFA63FB406}" srcOrd="0" destOrd="0" presId="urn:microsoft.com/office/officeart/2016/7/layout/RepeatingBendingProcessNew"/>
    <dgm:cxn modelId="{4CCF96C7-6A71-476D-BE22-2A7BDF0E6527}" type="presParOf" srcId="{5047296E-E4BC-4161-BA62-11B325E83C1E}" destId="{5719D12F-D459-4A7D-A2C7-08392308F589}" srcOrd="6"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733FFA-D202-46CA-8E2F-AFDD3C93306F}">
      <dsp:nvSpPr>
        <dsp:cNvPr id="0" name=""/>
        <dsp:cNvSpPr/>
      </dsp:nvSpPr>
      <dsp:spPr>
        <a:xfrm>
          <a:off x="241574" y="722052"/>
          <a:ext cx="1209804" cy="135788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3722AFF-39EC-4145-A350-7F84E0E727F9}">
      <dsp:nvSpPr>
        <dsp:cNvPr id="0" name=""/>
        <dsp:cNvSpPr/>
      </dsp:nvSpPr>
      <dsp:spPr>
        <a:xfrm>
          <a:off x="4" y="2051443"/>
          <a:ext cx="1683281" cy="5681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b="1"/>
          </a:pPr>
          <a:r>
            <a:rPr lang="en-US" sz="1400" kern="1200" dirty="0"/>
            <a:t>Secure IRB approval prior to implementation </a:t>
          </a:r>
        </a:p>
      </dsp:txBody>
      <dsp:txXfrm>
        <a:off x="4" y="2051443"/>
        <a:ext cx="1683281" cy="568107"/>
      </dsp:txXfrm>
    </dsp:sp>
    <dsp:sp modelId="{AF3E7FE9-5677-4C43-93CA-F6499514573A}">
      <dsp:nvSpPr>
        <dsp:cNvPr id="0" name=""/>
        <dsp:cNvSpPr/>
      </dsp:nvSpPr>
      <dsp:spPr>
        <a:xfrm>
          <a:off x="4835" y="2357924"/>
          <a:ext cx="1683281" cy="244517"/>
        </a:xfrm>
        <a:prstGeom prst="rect">
          <a:avLst/>
        </a:prstGeom>
        <a:noFill/>
        <a:ln>
          <a:noFill/>
        </a:ln>
        <a:effectLst/>
      </dsp:spPr>
      <dsp:style>
        <a:lnRef idx="0">
          <a:scrgbClr r="0" g="0" b="0"/>
        </a:lnRef>
        <a:fillRef idx="0">
          <a:scrgbClr r="0" g="0" b="0"/>
        </a:fillRef>
        <a:effectRef idx="0">
          <a:scrgbClr r="0" g="0" b="0"/>
        </a:effectRef>
        <a:fontRef idx="minor"/>
      </dsp:style>
    </dsp:sp>
    <dsp:sp modelId="{86AD5414-9F28-4F92-9A03-842F17139CD1}">
      <dsp:nvSpPr>
        <dsp:cNvPr id="0" name=""/>
        <dsp:cNvSpPr/>
      </dsp:nvSpPr>
      <dsp:spPr>
        <a:xfrm>
          <a:off x="2219429" y="615405"/>
          <a:ext cx="1209804" cy="135788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BF37D97-AE79-4F33-9C5C-5EBBBF0B5A99}">
      <dsp:nvSpPr>
        <dsp:cNvPr id="0" name=""/>
        <dsp:cNvSpPr/>
      </dsp:nvSpPr>
      <dsp:spPr>
        <a:xfrm>
          <a:off x="2009186" y="2024308"/>
          <a:ext cx="1683281" cy="5681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b="1"/>
          </a:pPr>
          <a:r>
            <a:rPr lang="en-US" sz="1400" kern="1200" dirty="0"/>
            <a:t>Conduct study according to IRB approved protocol</a:t>
          </a:r>
        </a:p>
      </dsp:txBody>
      <dsp:txXfrm>
        <a:off x="2009186" y="2024308"/>
        <a:ext cx="1683281" cy="568107"/>
      </dsp:txXfrm>
    </dsp:sp>
    <dsp:sp modelId="{79062242-BB55-411F-8581-71A1CD320262}">
      <dsp:nvSpPr>
        <dsp:cNvPr id="0" name=""/>
        <dsp:cNvSpPr/>
      </dsp:nvSpPr>
      <dsp:spPr>
        <a:xfrm>
          <a:off x="1995938" y="2716821"/>
          <a:ext cx="1683281" cy="4578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dirty="0"/>
            <a:t>Submit Continuing Review, Modifications to IRB as required</a:t>
          </a:r>
        </a:p>
      </dsp:txBody>
      <dsp:txXfrm>
        <a:off x="1995938" y="2716821"/>
        <a:ext cx="1683281" cy="457811"/>
      </dsp:txXfrm>
    </dsp:sp>
    <dsp:sp modelId="{056E5191-E8BE-4F14-AFBA-4068E7BE0A14}">
      <dsp:nvSpPr>
        <dsp:cNvPr id="0" name=""/>
        <dsp:cNvSpPr/>
      </dsp:nvSpPr>
      <dsp:spPr>
        <a:xfrm>
          <a:off x="4197285" y="722052"/>
          <a:ext cx="1209804" cy="135788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374E846-C2E3-427A-924B-322DCB5695A9}">
      <dsp:nvSpPr>
        <dsp:cNvPr id="0" name=""/>
        <dsp:cNvSpPr/>
      </dsp:nvSpPr>
      <dsp:spPr>
        <a:xfrm>
          <a:off x="3959991" y="2038195"/>
          <a:ext cx="1683281" cy="5681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b="1"/>
          </a:pPr>
          <a:r>
            <a:rPr lang="en-US" sz="1400" kern="1200" dirty="0"/>
            <a:t>Ensure adequate facilitates, equipment on site</a:t>
          </a:r>
        </a:p>
      </dsp:txBody>
      <dsp:txXfrm>
        <a:off x="3959991" y="2038195"/>
        <a:ext cx="1683281" cy="568107"/>
      </dsp:txXfrm>
    </dsp:sp>
    <dsp:sp modelId="{FF4E464B-6A26-4275-9F93-CC9F08B6CF53}">
      <dsp:nvSpPr>
        <dsp:cNvPr id="0" name=""/>
        <dsp:cNvSpPr/>
      </dsp:nvSpPr>
      <dsp:spPr>
        <a:xfrm>
          <a:off x="3960546" y="2357924"/>
          <a:ext cx="1683281" cy="244517"/>
        </a:xfrm>
        <a:prstGeom prst="rect">
          <a:avLst/>
        </a:prstGeom>
        <a:noFill/>
        <a:ln>
          <a:noFill/>
        </a:ln>
        <a:effectLst/>
      </dsp:spPr>
      <dsp:style>
        <a:lnRef idx="0">
          <a:scrgbClr r="0" g="0" b="0"/>
        </a:lnRef>
        <a:fillRef idx="0">
          <a:scrgbClr r="0" g="0" b="0"/>
        </a:fillRef>
        <a:effectRef idx="0">
          <a:scrgbClr r="0" g="0" b="0"/>
        </a:effectRef>
        <a:fontRef idx="minor"/>
      </dsp:style>
    </dsp:sp>
    <dsp:sp modelId="{615278DD-83EC-46B8-BB69-833C7A0353CB}">
      <dsp:nvSpPr>
        <dsp:cNvPr id="0" name=""/>
        <dsp:cNvSpPr/>
      </dsp:nvSpPr>
      <dsp:spPr>
        <a:xfrm>
          <a:off x="6175140" y="722052"/>
          <a:ext cx="1209804" cy="135788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F0E5C02-ED99-4CF7-8A03-41C05353DB48}">
      <dsp:nvSpPr>
        <dsp:cNvPr id="0" name=""/>
        <dsp:cNvSpPr/>
      </dsp:nvSpPr>
      <dsp:spPr>
        <a:xfrm>
          <a:off x="5938402" y="2011687"/>
          <a:ext cx="1683281" cy="5681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b="1"/>
          </a:pPr>
          <a:r>
            <a:rPr lang="en-US" sz="1400" kern="1200" dirty="0"/>
            <a:t>Ensure study staff are qualified</a:t>
          </a:r>
        </a:p>
      </dsp:txBody>
      <dsp:txXfrm>
        <a:off x="5938402" y="2011687"/>
        <a:ext cx="1683281" cy="568107"/>
      </dsp:txXfrm>
    </dsp:sp>
    <dsp:sp modelId="{9A0F0FE4-0C9B-4BF7-9455-17D1FEDBA772}">
      <dsp:nvSpPr>
        <dsp:cNvPr id="0" name=""/>
        <dsp:cNvSpPr/>
      </dsp:nvSpPr>
      <dsp:spPr>
        <a:xfrm>
          <a:off x="5938402" y="2357924"/>
          <a:ext cx="1683281" cy="244517"/>
        </a:xfrm>
        <a:prstGeom prst="rect">
          <a:avLst/>
        </a:prstGeom>
        <a:noFill/>
        <a:ln>
          <a:noFill/>
        </a:ln>
        <a:effectLst/>
      </dsp:spPr>
      <dsp:style>
        <a:lnRef idx="0">
          <a:scrgbClr r="0" g="0" b="0"/>
        </a:lnRef>
        <a:fillRef idx="0">
          <a:scrgbClr r="0" g="0" b="0"/>
        </a:fillRef>
        <a:effectRef idx="0">
          <a:scrgbClr r="0" g="0" b="0"/>
        </a:effectRef>
        <a:fontRef idx="minor"/>
      </dsp:style>
    </dsp:sp>
    <dsp:sp modelId="{48E5AEAB-A52E-417F-BB66-3BB01D74B9FA}">
      <dsp:nvSpPr>
        <dsp:cNvPr id="0" name=""/>
        <dsp:cNvSpPr/>
      </dsp:nvSpPr>
      <dsp:spPr>
        <a:xfrm>
          <a:off x="8152996" y="722052"/>
          <a:ext cx="1209804" cy="1357881"/>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2F3EC4F-C078-4743-87AA-80451C616542}">
      <dsp:nvSpPr>
        <dsp:cNvPr id="0" name=""/>
        <dsp:cNvSpPr/>
      </dsp:nvSpPr>
      <dsp:spPr>
        <a:xfrm>
          <a:off x="7919994" y="1958677"/>
          <a:ext cx="1683281" cy="5681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b="1"/>
          </a:pPr>
          <a:r>
            <a:rPr lang="en-US" sz="1400" kern="1200" dirty="0"/>
            <a:t>Report new information</a:t>
          </a:r>
        </a:p>
      </dsp:txBody>
      <dsp:txXfrm>
        <a:off x="7919994" y="1958677"/>
        <a:ext cx="1683281" cy="568107"/>
      </dsp:txXfrm>
    </dsp:sp>
    <dsp:sp modelId="{5E3E1062-5DC3-48D9-B9B7-BE968CD34178}">
      <dsp:nvSpPr>
        <dsp:cNvPr id="0" name=""/>
        <dsp:cNvSpPr/>
      </dsp:nvSpPr>
      <dsp:spPr>
        <a:xfrm>
          <a:off x="7916257" y="2357924"/>
          <a:ext cx="1683281" cy="244517"/>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1F274D-4D31-4185-8586-E67184E26296}">
      <dsp:nvSpPr>
        <dsp:cNvPr id="0" name=""/>
        <dsp:cNvSpPr/>
      </dsp:nvSpPr>
      <dsp:spPr>
        <a:xfrm>
          <a:off x="639687" y="177247"/>
          <a:ext cx="1715625" cy="1715625"/>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E487B58-62C9-4A2C-9AE0-34FA18F1D20F}">
      <dsp:nvSpPr>
        <dsp:cNvPr id="0" name=""/>
        <dsp:cNvSpPr/>
      </dsp:nvSpPr>
      <dsp:spPr>
        <a:xfrm>
          <a:off x="1005312" y="542872"/>
          <a:ext cx="984375" cy="98437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DEFF059-168D-4B95-AD40-F9DF87FF7C8D}">
      <dsp:nvSpPr>
        <dsp:cNvPr id="0" name=""/>
        <dsp:cNvSpPr/>
      </dsp:nvSpPr>
      <dsp:spPr>
        <a:xfrm>
          <a:off x="91250" y="2427247"/>
          <a:ext cx="2812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90000"/>
            </a:lnSpc>
            <a:spcBef>
              <a:spcPct val="0"/>
            </a:spcBef>
            <a:spcAft>
              <a:spcPct val="35000"/>
            </a:spcAft>
            <a:buNone/>
            <a:defRPr cap="all"/>
          </a:pPr>
          <a:r>
            <a:rPr lang="en-US" sz="1300" kern="1200" dirty="0"/>
            <a:t>Human SubjectS Training </a:t>
          </a:r>
        </a:p>
      </dsp:txBody>
      <dsp:txXfrm>
        <a:off x="91250" y="2427247"/>
        <a:ext cx="2812500" cy="720000"/>
      </dsp:txXfrm>
    </dsp:sp>
    <dsp:sp modelId="{1C927584-B781-4B19-B29B-C5AF5A8AD4AE}">
      <dsp:nvSpPr>
        <dsp:cNvPr id="0" name=""/>
        <dsp:cNvSpPr/>
      </dsp:nvSpPr>
      <dsp:spPr>
        <a:xfrm>
          <a:off x="3944375" y="177247"/>
          <a:ext cx="1715625" cy="1715625"/>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EB17E06-512D-45BA-9B3F-B48B3E1090D2}">
      <dsp:nvSpPr>
        <dsp:cNvPr id="0" name=""/>
        <dsp:cNvSpPr/>
      </dsp:nvSpPr>
      <dsp:spPr>
        <a:xfrm>
          <a:off x="4310000" y="542872"/>
          <a:ext cx="984375" cy="98437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1D62CDE-6860-4216-82BF-60FD1E5453B2}">
      <dsp:nvSpPr>
        <dsp:cNvPr id="0" name=""/>
        <dsp:cNvSpPr/>
      </dsp:nvSpPr>
      <dsp:spPr>
        <a:xfrm>
          <a:off x="3395937" y="2427247"/>
          <a:ext cx="2812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90000"/>
            </a:lnSpc>
            <a:spcBef>
              <a:spcPct val="0"/>
            </a:spcBef>
            <a:spcAft>
              <a:spcPct val="35000"/>
            </a:spcAft>
            <a:buNone/>
            <a:defRPr cap="all"/>
          </a:pPr>
          <a:r>
            <a:rPr lang="en-US" sz="1300" kern="1200"/>
            <a:t>Conduct study according to IRB approved protocol</a:t>
          </a:r>
        </a:p>
      </dsp:txBody>
      <dsp:txXfrm>
        <a:off x="3395937" y="2427247"/>
        <a:ext cx="2812500" cy="720000"/>
      </dsp:txXfrm>
    </dsp:sp>
    <dsp:sp modelId="{4BD9EE6B-3402-4751-94D9-682748ADB8F3}">
      <dsp:nvSpPr>
        <dsp:cNvPr id="0" name=""/>
        <dsp:cNvSpPr/>
      </dsp:nvSpPr>
      <dsp:spPr>
        <a:xfrm>
          <a:off x="7249062" y="177247"/>
          <a:ext cx="1715625" cy="1715625"/>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5F407C6-4960-4184-A742-E7E6009F011E}">
      <dsp:nvSpPr>
        <dsp:cNvPr id="0" name=""/>
        <dsp:cNvSpPr/>
      </dsp:nvSpPr>
      <dsp:spPr>
        <a:xfrm>
          <a:off x="7641196" y="596372"/>
          <a:ext cx="984375" cy="984375"/>
        </a:xfrm>
        <a:prstGeom prst="wedgeEllipseCallou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2C1EB5B-5697-4017-8126-9CFB9D8866DD}">
      <dsp:nvSpPr>
        <dsp:cNvPr id="0" name=""/>
        <dsp:cNvSpPr/>
      </dsp:nvSpPr>
      <dsp:spPr>
        <a:xfrm>
          <a:off x="6700625" y="2427247"/>
          <a:ext cx="2812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90000"/>
            </a:lnSpc>
            <a:spcBef>
              <a:spcPct val="0"/>
            </a:spcBef>
            <a:spcAft>
              <a:spcPct val="35000"/>
            </a:spcAft>
            <a:buNone/>
            <a:defRPr cap="all"/>
          </a:pPr>
          <a:r>
            <a:rPr lang="en-US" sz="1300" kern="1200" dirty="0"/>
            <a:t>Report any discrepancies/issues/subject complaints to supervisor/PI and the IRB</a:t>
          </a:r>
        </a:p>
      </dsp:txBody>
      <dsp:txXfrm>
        <a:off x="6700625" y="2427247"/>
        <a:ext cx="2812500" cy="720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2417ED-C9D7-488B-9404-1E33DDB4C140}">
      <dsp:nvSpPr>
        <dsp:cNvPr id="0" name=""/>
        <dsp:cNvSpPr/>
      </dsp:nvSpPr>
      <dsp:spPr>
        <a:xfrm>
          <a:off x="6893" y="238217"/>
          <a:ext cx="3124932" cy="937479"/>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6939" tIns="246939" rIns="246939" bIns="246939" numCol="1" spcCol="1270" anchor="ctr" anchorCtr="0">
          <a:noAutofit/>
        </a:bodyPr>
        <a:lstStyle/>
        <a:p>
          <a:pPr marL="0" lvl="0" indent="0" algn="ctr" defTabSz="1466850">
            <a:lnSpc>
              <a:spcPct val="90000"/>
            </a:lnSpc>
            <a:spcBef>
              <a:spcPct val="0"/>
            </a:spcBef>
            <a:spcAft>
              <a:spcPct val="35000"/>
            </a:spcAft>
            <a:buNone/>
          </a:pPr>
          <a:r>
            <a:rPr lang="en-US" sz="3300" kern="1200"/>
            <a:t>Oversee</a:t>
          </a:r>
        </a:p>
      </dsp:txBody>
      <dsp:txXfrm>
        <a:off x="6893" y="238217"/>
        <a:ext cx="3124932" cy="937479"/>
      </dsp:txXfrm>
    </dsp:sp>
    <dsp:sp modelId="{DBF68E21-4DFD-44CF-A182-E07A3D343642}">
      <dsp:nvSpPr>
        <dsp:cNvPr id="0" name=""/>
        <dsp:cNvSpPr/>
      </dsp:nvSpPr>
      <dsp:spPr>
        <a:xfrm>
          <a:off x="6893" y="1175696"/>
          <a:ext cx="3124932" cy="2309312"/>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8674" tIns="308674" rIns="308674" bIns="308674" numCol="1" spcCol="1270" anchor="t" anchorCtr="0">
          <a:noAutofit/>
        </a:bodyPr>
        <a:lstStyle/>
        <a:p>
          <a:pPr marL="0" lvl="0" indent="0" algn="l" defTabSz="1111250">
            <a:lnSpc>
              <a:spcPct val="90000"/>
            </a:lnSpc>
            <a:spcBef>
              <a:spcPct val="0"/>
            </a:spcBef>
            <a:spcAft>
              <a:spcPct val="35000"/>
            </a:spcAft>
            <a:buNone/>
          </a:pPr>
          <a:r>
            <a:rPr lang="en-US" sz="2500" kern="1200" dirty="0"/>
            <a:t>Oversee the review and conduct studies in their department or school</a:t>
          </a:r>
        </a:p>
      </dsp:txBody>
      <dsp:txXfrm>
        <a:off x="6893" y="1175696"/>
        <a:ext cx="3124932" cy="2309312"/>
      </dsp:txXfrm>
    </dsp:sp>
    <dsp:sp modelId="{69AE7E34-0254-49AF-9D4D-453FB0B71C22}">
      <dsp:nvSpPr>
        <dsp:cNvPr id="0" name=""/>
        <dsp:cNvSpPr/>
      </dsp:nvSpPr>
      <dsp:spPr>
        <a:xfrm>
          <a:off x="3239721" y="238217"/>
          <a:ext cx="3124932" cy="937479"/>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6939" tIns="246939" rIns="246939" bIns="246939" numCol="1" spcCol="1270" anchor="ctr" anchorCtr="0">
          <a:noAutofit/>
        </a:bodyPr>
        <a:lstStyle/>
        <a:p>
          <a:pPr marL="0" lvl="0" indent="0" algn="ctr" defTabSz="1466850">
            <a:lnSpc>
              <a:spcPct val="90000"/>
            </a:lnSpc>
            <a:spcBef>
              <a:spcPct val="0"/>
            </a:spcBef>
            <a:spcAft>
              <a:spcPct val="35000"/>
            </a:spcAft>
            <a:buNone/>
          </a:pPr>
          <a:r>
            <a:rPr lang="en-US" sz="3300" kern="1200"/>
            <a:t>Forward</a:t>
          </a:r>
        </a:p>
      </dsp:txBody>
      <dsp:txXfrm>
        <a:off x="3239721" y="238217"/>
        <a:ext cx="3124932" cy="937479"/>
      </dsp:txXfrm>
    </dsp:sp>
    <dsp:sp modelId="{D3E389BB-C18E-4E02-88A8-804BBAEAD7BE}">
      <dsp:nvSpPr>
        <dsp:cNvPr id="0" name=""/>
        <dsp:cNvSpPr/>
      </dsp:nvSpPr>
      <dsp:spPr>
        <a:xfrm>
          <a:off x="3239721" y="1175696"/>
          <a:ext cx="3124932" cy="2309312"/>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8674" tIns="308674" rIns="308674" bIns="308674" numCol="1" spcCol="1270" anchor="t" anchorCtr="0">
          <a:noAutofit/>
        </a:bodyPr>
        <a:lstStyle/>
        <a:p>
          <a:pPr marL="0" lvl="0" indent="0" algn="l" defTabSz="1111250">
            <a:lnSpc>
              <a:spcPct val="90000"/>
            </a:lnSpc>
            <a:spcBef>
              <a:spcPct val="0"/>
            </a:spcBef>
            <a:spcAft>
              <a:spcPct val="35000"/>
            </a:spcAft>
            <a:buNone/>
          </a:pPr>
          <a:r>
            <a:rPr lang="en-US" sz="2500" kern="1200" dirty="0"/>
            <a:t>Forward complaints and allegations to IRB or IO/OO</a:t>
          </a:r>
        </a:p>
      </dsp:txBody>
      <dsp:txXfrm>
        <a:off x="3239721" y="1175696"/>
        <a:ext cx="3124932" cy="2309312"/>
      </dsp:txXfrm>
    </dsp:sp>
    <dsp:sp modelId="{FE863E9F-FF2B-4943-8E76-22F927C99502}">
      <dsp:nvSpPr>
        <dsp:cNvPr id="0" name=""/>
        <dsp:cNvSpPr/>
      </dsp:nvSpPr>
      <dsp:spPr>
        <a:xfrm>
          <a:off x="6472548" y="238217"/>
          <a:ext cx="3124932" cy="937479"/>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6939" tIns="246939" rIns="246939" bIns="246939" numCol="1" spcCol="1270" anchor="ctr" anchorCtr="0">
          <a:noAutofit/>
        </a:bodyPr>
        <a:lstStyle/>
        <a:p>
          <a:pPr marL="0" lvl="0" indent="0" algn="ctr" defTabSz="1466850">
            <a:lnSpc>
              <a:spcPct val="90000"/>
            </a:lnSpc>
            <a:spcBef>
              <a:spcPct val="0"/>
            </a:spcBef>
            <a:spcAft>
              <a:spcPct val="35000"/>
            </a:spcAft>
            <a:buNone/>
          </a:pPr>
          <a:r>
            <a:rPr lang="en-US" sz="3300" kern="1200"/>
            <a:t>Ensure</a:t>
          </a:r>
        </a:p>
      </dsp:txBody>
      <dsp:txXfrm>
        <a:off x="6472548" y="238217"/>
        <a:ext cx="3124932" cy="937479"/>
      </dsp:txXfrm>
    </dsp:sp>
    <dsp:sp modelId="{A00FB323-1A7F-4D19-9765-1D2315B23B2E}">
      <dsp:nvSpPr>
        <dsp:cNvPr id="0" name=""/>
        <dsp:cNvSpPr/>
      </dsp:nvSpPr>
      <dsp:spPr>
        <a:xfrm>
          <a:off x="6472548" y="1175696"/>
          <a:ext cx="3124932" cy="2309312"/>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8674" tIns="308674" rIns="308674" bIns="308674" numCol="1" spcCol="1270" anchor="t" anchorCtr="0">
          <a:noAutofit/>
        </a:bodyPr>
        <a:lstStyle/>
        <a:p>
          <a:pPr marL="0" lvl="0" indent="0" algn="l" defTabSz="1111250">
            <a:lnSpc>
              <a:spcPct val="90000"/>
            </a:lnSpc>
            <a:spcBef>
              <a:spcPct val="0"/>
            </a:spcBef>
            <a:spcAft>
              <a:spcPct val="35000"/>
            </a:spcAft>
            <a:buNone/>
          </a:pPr>
          <a:r>
            <a:rPr lang="en-US" sz="2500" kern="1200" dirty="0"/>
            <a:t>Ensure studies conducted in their department or school has adequate resources</a:t>
          </a:r>
        </a:p>
      </dsp:txBody>
      <dsp:txXfrm>
        <a:off x="6472548" y="1175696"/>
        <a:ext cx="3124932" cy="230931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6BB292-8F71-4B54-BBBE-B2D8DE6D0BE6}">
      <dsp:nvSpPr>
        <dsp:cNvPr id="0" name=""/>
        <dsp:cNvSpPr/>
      </dsp:nvSpPr>
      <dsp:spPr>
        <a:xfrm>
          <a:off x="4689" y="1268238"/>
          <a:ext cx="1453787" cy="913160"/>
        </a:xfrm>
        <a:prstGeom prst="roundRect">
          <a:avLst>
            <a:gd name="adj" fmla="val 10000"/>
          </a:avLst>
        </a:prstGeom>
        <a:gradFill rotWithShape="0">
          <a:gsLst>
            <a:gs pos="0">
              <a:schemeClr val="dk2">
                <a:hueOff val="0"/>
                <a:satOff val="0"/>
                <a:lumOff val="0"/>
                <a:alphaOff val="0"/>
                <a:tint val="98000"/>
                <a:satMod val="110000"/>
                <a:lumMod val="104000"/>
              </a:schemeClr>
            </a:gs>
            <a:gs pos="69000">
              <a:schemeClr val="dk2">
                <a:hueOff val="0"/>
                <a:satOff val="0"/>
                <a:lumOff val="0"/>
                <a:alphaOff val="0"/>
                <a:shade val="88000"/>
                <a:satMod val="130000"/>
                <a:lumMod val="92000"/>
              </a:schemeClr>
            </a:gs>
            <a:gs pos="100000">
              <a:schemeClr val="dk2">
                <a:hueOff val="0"/>
                <a:satOff val="0"/>
                <a:lumOff val="0"/>
                <a:alphaOff val="0"/>
                <a:shade val="78000"/>
                <a:satMod val="130000"/>
                <a:lumMod val="92000"/>
              </a:schemeClr>
            </a:gs>
          </a:gsLst>
          <a:lin ang="5400000" scaled="0"/>
        </a:gradFill>
        <a:ln>
          <a:noFill/>
        </a:ln>
        <a:effectLst>
          <a:innerShdw blurRad="114300">
            <a:prstClr val="black"/>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Research?</a:t>
          </a:r>
        </a:p>
      </dsp:txBody>
      <dsp:txXfrm>
        <a:off x="31435" y="1294984"/>
        <a:ext cx="1400295" cy="859668"/>
      </dsp:txXfrm>
    </dsp:sp>
    <dsp:sp modelId="{26ACE649-EDEB-43AF-AD47-F7DB1E55C4C7}">
      <dsp:nvSpPr>
        <dsp:cNvPr id="0" name=""/>
        <dsp:cNvSpPr/>
      </dsp:nvSpPr>
      <dsp:spPr>
        <a:xfrm>
          <a:off x="1603855" y="1544549"/>
          <a:ext cx="308202" cy="360539"/>
        </a:xfrm>
        <a:prstGeom prst="rightArrow">
          <a:avLst>
            <a:gd name="adj1" fmla="val 60000"/>
            <a:gd name="adj2" fmla="val 50000"/>
          </a:avLst>
        </a:prstGeom>
        <a:gradFill rotWithShape="0">
          <a:gsLst>
            <a:gs pos="0">
              <a:schemeClr val="dk2">
                <a:tint val="60000"/>
                <a:hueOff val="0"/>
                <a:satOff val="0"/>
                <a:lumOff val="0"/>
                <a:alphaOff val="0"/>
                <a:tint val="98000"/>
                <a:satMod val="110000"/>
                <a:lumMod val="104000"/>
              </a:schemeClr>
            </a:gs>
            <a:gs pos="69000">
              <a:schemeClr val="dk2">
                <a:tint val="60000"/>
                <a:hueOff val="0"/>
                <a:satOff val="0"/>
                <a:lumOff val="0"/>
                <a:alphaOff val="0"/>
                <a:shade val="88000"/>
                <a:satMod val="130000"/>
                <a:lumMod val="92000"/>
              </a:schemeClr>
            </a:gs>
            <a:gs pos="100000">
              <a:schemeClr val="dk2">
                <a:tint val="60000"/>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1603855" y="1616657"/>
        <a:ext cx="215741" cy="216323"/>
      </dsp:txXfrm>
    </dsp:sp>
    <dsp:sp modelId="{5925FFF0-96A8-471D-B299-EF91E99F14FF}">
      <dsp:nvSpPr>
        <dsp:cNvPr id="0" name=""/>
        <dsp:cNvSpPr/>
      </dsp:nvSpPr>
      <dsp:spPr>
        <a:xfrm>
          <a:off x="2039991" y="1268238"/>
          <a:ext cx="1453787" cy="913160"/>
        </a:xfrm>
        <a:prstGeom prst="roundRect">
          <a:avLst>
            <a:gd name="adj" fmla="val 10000"/>
          </a:avLst>
        </a:prstGeom>
        <a:gradFill rotWithShape="0">
          <a:gsLst>
            <a:gs pos="0">
              <a:schemeClr val="dk2">
                <a:hueOff val="0"/>
                <a:satOff val="0"/>
                <a:lumOff val="0"/>
                <a:alphaOff val="0"/>
                <a:tint val="98000"/>
                <a:satMod val="110000"/>
                <a:lumMod val="104000"/>
              </a:schemeClr>
            </a:gs>
            <a:gs pos="69000">
              <a:schemeClr val="dk2">
                <a:hueOff val="0"/>
                <a:satOff val="0"/>
                <a:lumOff val="0"/>
                <a:alphaOff val="0"/>
                <a:shade val="88000"/>
                <a:satMod val="130000"/>
                <a:lumMod val="92000"/>
              </a:schemeClr>
            </a:gs>
            <a:gs pos="100000">
              <a:schemeClr val="dk2">
                <a:hueOff val="0"/>
                <a:satOff val="0"/>
                <a:lumOff val="0"/>
                <a:alphaOff val="0"/>
                <a:shade val="78000"/>
                <a:satMod val="130000"/>
                <a:lumMod val="92000"/>
              </a:schemeClr>
            </a:gs>
          </a:gsLst>
          <a:lin ang="5400000" scaled="0"/>
        </a:gradFill>
        <a:ln>
          <a:noFill/>
        </a:ln>
        <a:effectLst>
          <a:innerShdw blurRad="114300">
            <a:prstClr val="black"/>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Involve Human Subjects?</a:t>
          </a:r>
        </a:p>
      </dsp:txBody>
      <dsp:txXfrm>
        <a:off x="2066737" y="1294984"/>
        <a:ext cx="1400295" cy="859668"/>
      </dsp:txXfrm>
    </dsp:sp>
    <dsp:sp modelId="{8FC351A6-53B8-44A0-B7D9-37AFB1FAB51C}">
      <dsp:nvSpPr>
        <dsp:cNvPr id="0" name=""/>
        <dsp:cNvSpPr/>
      </dsp:nvSpPr>
      <dsp:spPr>
        <a:xfrm>
          <a:off x="3639157" y="1544549"/>
          <a:ext cx="308202" cy="360539"/>
        </a:xfrm>
        <a:prstGeom prst="rightArrow">
          <a:avLst>
            <a:gd name="adj1" fmla="val 60000"/>
            <a:gd name="adj2" fmla="val 50000"/>
          </a:avLst>
        </a:prstGeom>
        <a:gradFill rotWithShape="0">
          <a:gsLst>
            <a:gs pos="0">
              <a:schemeClr val="dk2">
                <a:tint val="60000"/>
                <a:hueOff val="0"/>
                <a:satOff val="0"/>
                <a:lumOff val="0"/>
                <a:alphaOff val="0"/>
                <a:tint val="98000"/>
                <a:satMod val="110000"/>
                <a:lumMod val="104000"/>
              </a:schemeClr>
            </a:gs>
            <a:gs pos="69000">
              <a:schemeClr val="dk2">
                <a:tint val="60000"/>
                <a:hueOff val="0"/>
                <a:satOff val="0"/>
                <a:lumOff val="0"/>
                <a:alphaOff val="0"/>
                <a:shade val="88000"/>
                <a:satMod val="130000"/>
                <a:lumMod val="92000"/>
              </a:schemeClr>
            </a:gs>
            <a:gs pos="100000">
              <a:schemeClr val="dk2">
                <a:tint val="60000"/>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3639157" y="1616657"/>
        <a:ext cx="215741" cy="216323"/>
      </dsp:txXfrm>
    </dsp:sp>
    <dsp:sp modelId="{60E3D4EC-02DD-4CD0-891B-B6AE1319F4A9}">
      <dsp:nvSpPr>
        <dsp:cNvPr id="0" name=""/>
        <dsp:cNvSpPr/>
      </dsp:nvSpPr>
      <dsp:spPr>
        <a:xfrm>
          <a:off x="4075293" y="1268238"/>
          <a:ext cx="1453787" cy="913160"/>
        </a:xfrm>
        <a:prstGeom prst="roundRect">
          <a:avLst>
            <a:gd name="adj" fmla="val 10000"/>
          </a:avLst>
        </a:prstGeom>
        <a:gradFill rotWithShape="0">
          <a:gsLst>
            <a:gs pos="0">
              <a:schemeClr val="dk2">
                <a:hueOff val="0"/>
                <a:satOff val="0"/>
                <a:lumOff val="0"/>
                <a:alphaOff val="0"/>
                <a:tint val="98000"/>
                <a:satMod val="110000"/>
                <a:lumMod val="104000"/>
              </a:schemeClr>
            </a:gs>
            <a:gs pos="69000">
              <a:schemeClr val="dk2">
                <a:hueOff val="0"/>
                <a:satOff val="0"/>
                <a:lumOff val="0"/>
                <a:alphaOff val="0"/>
                <a:shade val="88000"/>
                <a:satMod val="130000"/>
                <a:lumMod val="92000"/>
              </a:schemeClr>
            </a:gs>
            <a:gs pos="100000">
              <a:schemeClr val="dk2">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Exempt?</a:t>
          </a:r>
        </a:p>
      </dsp:txBody>
      <dsp:txXfrm>
        <a:off x="4102039" y="1294984"/>
        <a:ext cx="1400295" cy="859668"/>
      </dsp:txXfrm>
    </dsp:sp>
    <dsp:sp modelId="{1AA2C458-8DE9-4999-AD8F-08708DF8E740}">
      <dsp:nvSpPr>
        <dsp:cNvPr id="0" name=""/>
        <dsp:cNvSpPr/>
      </dsp:nvSpPr>
      <dsp:spPr>
        <a:xfrm>
          <a:off x="5674459" y="1544549"/>
          <a:ext cx="308202" cy="360539"/>
        </a:xfrm>
        <a:prstGeom prst="rightArrow">
          <a:avLst>
            <a:gd name="adj1" fmla="val 60000"/>
            <a:gd name="adj2" fmla="val 50000"/>
          </a:avLst>
        </a:prstGeom>
        <a:gradFill rotWithShape="0">
          <a:gsLst>
            <a:gs pos="0">
              <a:schemeClr val="dk2">
                <a:tint val="60000"/>
                <a:hueOff val="0"/>
                <a:satOff val="0"/>
                <a:lumOff val="0"/>
                <a:alphaOff val="0"/>
                <a:tint val="98000"/>
                <a:satMod val="110000"/>
                <a:lumMod val="104000"/>
              </a:schemeClr>
            </a:gs>
            <a:gs pos="69000">
              <a:schemeClr val="dk2">
                <a:tint val="60000"/>
                <a:hueOff val="0"/>
                <a:satOff val="0"/>
                <a:lumOff val="0"/>
                <a:alphaOff val="0"/>
                <a:shade val="88000"/>
                <a:satMod val="130000"/>
                <a:lumMod val="92000"/>
              </a:schemeClr>
            </a:gs>
            <a:gs pos="100000">
              <a:schemeClr val="dk2">
                <a:tint val="60000"/>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5674459" y="1616657"/>
        <a:ext cx="215741" cy="216323"/>
      </dsp:txXfrm>
    </dsp:sp>
    <dsp:sp modelId="{7A19C3C2-9B4F-47D3-9EC8-23FAFB42C052}">
      <dsp:nvSpPr>
        <dsp:cNvPr id="0" name=""/>
        <dsp:cNvSpPr/>
      </dsp:nvSpPr>
      <dsp:spPr>
        <a:xfrm>
          <a:off x="6110596" y="1268238"/>
          <a:ext cx="1453787" cy="913160"/>
        </a:xfrm>
        <a:prstGeom prst="roundRect">
          <a:avLst>
            <a:gd name="adj" fmla="val 10000"/>
          </a:avLst>
        </a:prstGeom>
        <a:gradFill rotWithShape="0">
          <a:gsLst>
            <a:gs pos="0">
              <a:schemeClr val="dk2">
                <a:hueOff val="0"/>
                <a:satOff val="0"/>
                <a:lumOff val="0"/>
                <a:alphaOff val="0"/>
                <a:tint val="98000"/>
                <a:satMod val="110000"/>
                <a:lumMod val="104000"/>
              </a:schemeClr>
            </a:gs>
            <a:gs pos="69000">
              <a:schemeClr val="dk2">
                <a:hueOff val="0"/>
                <a:satOff val="0"/>
                <a:lumOff val="0"/>
                <a:alphaOff val="0"/>
                <a:shade val="88000"/>
                <a:satMod val="130000"/>
                <a:lumMod val="92000"/>
              </a:schemeClr>
            </a:gs>
            <a:gs pos="100000">
              <a:schemeClr val="dk2">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Expedited?</a:t>
          </a:r>
        </a:p>
      </dsp:txBody>
      <dsp:txXfrm>
        <a:off x="6137342" y="1294984"/>
        <a:ext cx="1400295" cy="859668"/>
      </dsp:txXfrm>
    </dsp:sp>
    <dsp:sp modelId="{148799E1-048B-43F8-9BFE-0F11F418CE3A}">
      <dsp:nvSpPr>
        <dsp:cNvPr id="0" name=""/>
        <dsp:cNvSpPr/>
      </dsp:nvSpPr>
      <dsp:spPr>
        <a:xfrm>
          <a:off x="7709761" y="1544549"/>
          <a:ext cx="308202" cy="360539"/>
        </a:xfrm>
        <a:prstGeom prst="rightArrow">
          <a:avLst>
            <a:gd name="adj1" fmla="val 60000"/>
            <a:gd name="adj2" fmla="val 50000"/>
          </a:avLst>
        </a:prstGeom>
        <a:gradFill rotWithShape="0">
          <a:gsLst>
            <a:gs pos="0">
              <a:schemeClr val="dk2">
                <a:tint val="60000"/>
                <a:hueOff val="0"/>
                <a:satOff val="0"/>
                <a:lumOff val="0"/>
                <a:alphaOff val="0"/>
                <a:tint val="98000"/>
                <a:satMod val="110000"/>
                <a:lumMod val="104000"/>
              </a:schemeClr>
            </a:gs>
            <a:gs pos="69000">
              <a:schemeClr val="dk2">
                <a:tint val="60000"/>
                <a:hueOff val="0"/>
                <a:satOff val="0"/>
                <a:lumOff val="0"/>
                <a:alphaOff val="0"/>
                <a:shade val="88000"/>
                <a:satMod val="130000"/>
                <a:lumMod val="92000"/>
              </a:schemeClr>
            </a:gs>
            <a:gs pos="100000">
              <a:schemeClr val="dk2">
                <a:tint val="60000"/>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7709761" y="1616657"/>
        <a:ext cx="215741" cy="216323"/>
      </dsp:txXfrm>
    </dsp:sp>
    <dsp:sp modelId="{42E6BFDC-902A-4CE7-982D-F165A053DF97}">
      <dsp:nvSpPr>
        <dsp:cNvPr id="0" name=""/>
        <dsp:cNvSpPr/>
      </dsp:nvSpPr>
      <dsp:spPr>
        <a:xfrm>
          <a:off x="8145898" y="1268238"/>
          <a:ext cx="1453787" cy="913160"/>
        </a:xfrm>
        <a:prstGeom prst="roundRect">
          <a:avLst>
            <a:gd name="adj" fmla="val 10000"/>
          </a:avLst>
        </a:prstGeom>
        <a:gradFill rotWithShape="0">
          <a:gsLst>
            <a:gs pos="0">
              <a:schemeClr val="dk2">
                <a:hueOff val="0"/>
                <a:satOff val="0"/>
                <a:lumOff val="0"/>
                <a:alphaOff val="0"/>
                <a:tint val="98000"/>
                <a:satMod val="110000"/>
                <a:lumMod val="104000"/>
              </a:schemeClr>
            </a:gs>
            <a:gs pos="69000">
              <a:schemeClr val="dk2">
                <a:hueOff val="0"/>
                <a:satOff val="0"/>
                <a:lumOff val="0"/>
                <a:alphaOff val="0"/>
                <a:shade val="88000"/>
                <a:satMod val="130000"/>
                <a:lumMod val="92000"/>
              </a:schemeClr>
            </a:gs>
            <a:gs pos="100000">
              <a:schemeClr val="dk2">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Convened IRB</a:t>
          </a:r>
        </a:p>
      </dsp:txBody>
      <dsp:txXfrm>
        <a:off x="8172644" y="1294984"/>
        <a:ext cx="1400295" cy="85966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6BB292-8F71-4B54-BBBE-B2D8DE6D0BE6}">
      <dsp:nvSpPr>
        <dsp:cNvPr id="0" name=""/>
        <dsp:cNvSpPr/>
      </dsp:nvSpPr>
      <dsp:spPr>
        <a:xfrm>
          <a:off x="4689" y="1268238"/>
          <a:ext cx="1453787" cy="913160"/>
        </a:xfrm>
        <a:prstGeom prst="roundRect">
          <a:avLst>
            <a:gd name="adj" fmla="val 10000"/>
          </a:avLst>
        </a:prstGeom>
        <a:gradFill rotWithShape="0">
          <a:gsLst>
            <a:gs pos="0">
              <a:schemeClr val="dk2">
                <a:hueOff val="0"/>
                <a:satOff val="0"/>
                <a:lumOff val="0"/>
                <a:alphaOff val="0"/>
                <a:tint val="98000"/>
                <a:satMod val="110000"/>
                <a:lumMod val="104000"/>
              </a:schemeClr>
            </a:gs>
            <a:gs pos="69000">
              <a:schemeClr val="dk2">
                <a:hueOff val="0"/>
                <a:satOff val="0"/>
                <a:lumOff val="0"/>
                <a:alphaOff val="0"/>
                <a:shade val="88000"/>
                <a:satMod val="130000"/>
                <a:lumMod val="92000"/>
              </a:schemeClr>
            </a:gs>
            <a:gs pos="100000">
              <a:schemeClr val="dk2">
                <a:hueOff val="0"/>
                <a:satOff val="0"/>
                <a:lumOff val="0"/>
                <a:alphaOff val="0"/>
                <a:shade val="78000"/>
                <a:satMod val="130000"/>
                <a:lumMod val="92000"/>
              </a:schemeClr>
            </a:gs>
          </a:gsLst>
          <a:lin ang="5400000" scaled="0"/>
        </a:gradFill>
        <a:ln>
          <a:noFill/>
        </a:ln>
        <a:effectLst>
          <a:innerShdw blurRad="114300">
            <a:prstClr val="black"/>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Research?</a:t>
          </a:r>
        </a:p>
      </dsp:txBody>
      <dsp:txXfrm>
        <a:off x="31435" y="1294984"/>
        <a:ext cx="1400295" cy="859668"/>
      </dsp:txXfrm>
    </dsp:sp>
    <dsp:sp modelId="{26ACE649-EDEB-43AF-AD47-F7DB1E55C4C7}">
      <dsp:nvSpPr>
        <dsp:cNvPr id="0" name=""/>
        <dsp:cNvSpPr/>
      </dsp:nvSpPr>
      <dsp:spPr>
        <a:xfrm>
          <a:off x="1603855" y="1544549"/>
          <a:ext cx="308202" cy="360539"/>
        </a:xfrm>
        <a:prstGeom prst="rightArrow">
          <a:avLst>
            <a:gd name="adj1" fmla="val 60000"/>
            <a:gd name="adj2" fmla="val 50000"/>
          </a:avLst>
        </a:prstGeom>
        <a:gradFill rotWithShape="0">
          <a:gsLst>
            <a:gs pos="0">
              <a:schemeClr val="dk2">
                <a:tint val="60000"/>
                <a:hueOff val="0"/>
                <a:satOff val="0"/>
                <a:lumOff val="0"/>
                <a:alphaOff val="0"/>
                <a:tint val="98000"/>
                <a:satMod val="110000"/>
                <a:lumMod val="104000"/>
              </a:schemeClr>
            </a:gs>
            <a:gs pos="69000">
              <a:schemeClr val="dk2">
                <a:tint val="60000"/>
                <a:hueOff val="0"/>
                <a:satOff val="0"/>
                <a:lumOff val="0"/>
                <a:alphaOff val="0"/>
                <a:shade val="88000"/>
                <a:satMod val="130000"/>
                <a:lumMod val="92000"/>
              </a:schemeClr>
            </a:gs>
            <a:gs pos="100000">
              <a:schemeClr val="dk2">
                <a:tint val="60000"/>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1603855" y="1616657"/>
        <a:ext cx="215741" cy="216323"/>
      </dsp:txXfrm>
    </dsp:sp>
    <dsp:sp modelId="{5925FFF0-96A8-471D-B299-EF91E99F14FF}">
      <dsp:nvSpPr>
        <dsp:cNvPr id="0" name=""/>
        <dsp:cNvSpPr/>
      </dsp:nvSpPr>
      <dsp:spPr>
        <a:xfrm>
          <a:off x="2039991" y="1268238"/>
          <a:ext cx="1453787" cy="913160"/>
        </a:xfrm>
        <a:prstGeom prst="roundRect">
          <a:avLst>
            <a:gd name="adj" fmla="val 10000"/>
          </a:avLst>
        </a:prstGeom>
        <a:gradFill rotWithShape="0">
          <a:gsLst>
            <a:gs pos="0">
              <a:schemeClr val="dk2">
                <a:hueOff val="0"/>
                <a:satOff val="0"/>
                <a:lumOff val="0"/>
                <a:alphaOff val="0"/>
                <a:tint val="98000"/>
                <a:satMod val="110000"/>
                <a:lumMod val="104000"/>
              </a:schemeClr>
            </a:gs>
            <a:gs pos="69000">
              <a:schemeClr val="dk2">
                <a:hueOff val="0"/>
                <a:satOff val="0"/>
                <a:lumOff val="0"/>
                <a:alphaOff val="0"/>
                <a:shade val="88000"/>
                <a:satMod val="130000"/>
                <a:lumMod val="92000"/>
              </a:schemeClr>
            </a:gs>
            <a:gs pos="100000">
              <a:schemeClr val="dk2">
                <a:hueOff val="0"/>
                <a:satOff val="0"/>
                <a:lumOff val="0"/>
                <a:alphaOff val="0"/>
                <a:shade val="78000"/>
                <a:satMod val="130000"/>
                <a:lumMod val="92000"/>
              </a:schemeClr>
            </a:gs>
          </a:gsLst>
          <a:lin ang="5400000" scaled="0"/>
        </a:gradFill>
        <a:ln>
          <a:noFill/>
        </a:ln>
        <a:effectLst>
          <a:innerShdw blurRad="114300">
            <a:prstClr val="black"/>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Involve Human Subjects?</a:t>
          </a:r>
        </a:p>
      </dsp:txBody>
      <dsp:txXfrm>
        <a:off x="2066737" y="1294984"/>
        <a:ext cx="1400295" cy="859668"/>
      </dsp:txXfrm>
    </dsp:sp>
    <dsp:sp modelId="{8FC351A6-53B8-44A0-B7D9-37AFB1FAB51C}">
      <dsp:nvSpPr>
        <dsp:cNvPr id="0" name=""/>
        <dsp:cNvSpPr/>
      </dsp:nvSpPr>
      <dsp:spPr>
        <a:xfrm>
          <a:off x="3639157" y="1544549"/>
          <a:ext cx="308202" cy="360539"/>
        </a:xfrm>
        <a:prstGeom prst="rightArrow">
          <a:avLst>
            <a:gd name="adj1" fmla="val 60000"/>
            <a:gd name="adj2" fmla="val 50000"/>
          </a:avLst>
        </a:prstGeom>
        <a:gradFill rotWithShape="0">
          <a:gsLst>
            <a:gs pos="0">
              <a:schemeClr val="dk2">
                <a:tint val="60000"/>
                <a:hueOff val="0"/>
                <a:satOff val="0"/>
                <a:lumOff val="0"/>
                <a:alphaOff val="0"/>
                <a:tint val="98000"/>
                <a:satMod val="110000"/>
                <a:lumMod val="104000"/>
              </a:schemeClr>
            </a:gs>
            <a:gs pos="69000">
              <a:schemeClr val="dk2">
                <a:tint val="60000"/>
                <a:hueOff val="0"/>
                <a:satOff val="0"/>
                <a:lumOff val="0"/>
                <a:alphaOff val="0"/>
                <a:shade val="88000"/>
                <a:satMod val="130000"/>
                <a:lumMod val="92000"/>
              </a:schemeClr>
            </a:gs>
            <a:gs pos="100000">
              <a:schemeClr val="dk2">
                <a:tint val="60000"/>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3639157" y="1616657"/>
        <a:ext cx="215741" cy="216323"/>
      </dsp:txXfrm>
    </dsp:sp>
    <dsp:sp modelId="{60E3D4EC-02DD-4CD0-891B-B6AE1319F4A9}">
      <dsp:nvSpPr>
        <dsp:cNvPr id="0" name=""/>
        <dsp:cNvSpPr/>
      </dsp:nvSpPr>
      <dsp:spPr>
        <a:xfrm>
          <a:off x="4075293" y="1268238"/>
          <a:ext cx="1453787" cy="913160"/>
        </a:xfrm>
        <a:prstGeom prst="roundRect">
          <a:avLst>
            <a:gd name="adj" fmla="val 10000"/>
          </a:avLst>
        </a:prstGeom>
        <a:gradFill rotWithShape="0">
          <a:gsLst>
            <a:gs pos="0">
              <a:schemeClr val="dk2">
                <a:hueOff val="0"/>
                <a:satOff val="0"/>
                <a:lumOff val="0"/>
                <a:alphaOff val="0"/>
                <a:tint val="98000"/>
                <a:satMod val="110000"/>
                <a:lumMod val="104000"/>
              </a:schemeClr>
            </a:gs>
            <a:gs pos="69000">
              <a:schemeClr val="dk2">
                <a:hueOff val="0"/>
                <a:satOff val="0"/>
                <a:lumOff val="0"/>
                <a:alphaOff val="0"/>
                <a:shade val="88000"/>
                <a:satMod val="130000"/>
                <a:lumMod val="92000"/>
              </a:schemeClr>
            </a:gs>
            <a:gs pos="100000">
              <a:schemeClr val="dk2">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Exempt?</a:t>
          </a:r>
        </a:p>
      </dsp:txBody>
      <dsp:txXfrm>
        <a:off x="4102039" y="1294984"/>
        <a:ext cx="1400295" cy="859668"/>
      </dsp:txXfrm>
    </dsp:sp>
    <dsp:sp modelId="{1AA2C458-8DE9-4999-AD8F-08708DF8E740}">
      <dsp:nvSpPr>
        <dsp:cNvPr id="0" name=""/>
        <dsp:cNvSpPr/>
      </dsp:nvSpPr>
      <dsp:spPr>
        <a:xfrm>
          <a:off x="5674459" y="1544549"/>
          <a:ext cx="308202" cy="360539"/>
        </a:xfrm>
        <a:prstGeom prst="rightArrow">
          <a:avLst>
            <a:gd name="adj1" fmla="val 60000"/>
            <a:gd name="adj2" fmla="val 50000"/>
          </a:avLst>
        </a:prstGeom>
        <a:gradFill rotWithShape="0">
          <a:gsLst>
            <a:gs pos="0">
              <a:schemeClr val="dk2">
                <a:tint val="60000"/>
                <a:hueOff val="0"/>
                <a:satOff val="0"/>
                <a:lumOff val="0"/>
                <a:alphaOff val="0"/>
                <a:tint val="98000"/>
                <a:satMod val="110000"/>
                <a:lumMod val="104000"/>
              </a:schemeClr>
            </a:gs>
            <a:gs pos="69000">
              <a:schemeClr val="dk2">
                <a:tint val="60000"/>
                <a:hueOff val="0"/>
                <a:satOff val="0"/>
                <a:lumOff val="0"/>
                <a:alphaOff val="0"/>
                <a:shade val="88000"/>
                <a:satMod val="130000"/>
                <a:lumMod val="92000"/>
              </a:schemeClr>
            </a:gs>
            <a:gs pos="100000">
              <a:schemeClr val="dk2">
                <a:tint val="60000"/>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5674459" y="1616657"/>
        <a:ext cx="215741" cy="216323"/>
      </dsp:txXfrm>
    </dsp:sp>
    <dsp:sp modelId="{7A19C3C2-9B4F-47D3-9EC8-23FAFB42C052}">
      <dsp:nvSpPr>
        <dsp:cNvPr id="0" name=""/>
        <dsp:cNvSpPr/>
      </dsp:nvSpPr>
      <dsp:spPr>
        <a:xfrm>
          <a:off x="6110596" y="1268238"/>
          <a:ext cx="1453787" cy="913160"/>
        </a:xfrm>
        <a:prstGeom prst="roundRect">
          <a:avLst>
            <a:gd name="adj" fmla="val 10000"/>
          </a:avLst>
        </a:prstGeom>
        <a:gradFill rotWithShape="0">
          <a:gsLst>
            <a:gs pos="0">
              <a:schemeClr val="dk2">
                <a:hueOff val="0"/>
                <a:satOff val="0"/>
                <a:lumOff val="0"/>
                <a:alphaOff val="0"/>
                <a:tint val="98000"/>
                <a:satMod val="110000"/>
                <a:lumMod val="104000"/>
              </a:schemeClr>
            </a:gs>
            <a:gs pos="69000">
              <a:schemeClr val="dk2">
                <a:hueOff val="0"/>
                <a:satOff val="0"/>
                <a:lumOff val="0"/>
                <a:alphaOff val="0"/>
                <a:shade val="88000"/>
                <a:satMod val="130000"/>
                <a:lumMod val="92000"/>
              </a:schemeClr>
            </a:gs>
            <a:gs pos="100000">
              <a:schemeClr val="dk2">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Expedited?</a:t>
          </a:r>
        </a:p>
      </dsp:txBody>
      <dsp:txXfrm>
        <a:off x="6137342" y="1294984"/>
        <a:ext cx="1400295" cy="859668"/>
      </dsp:txXfrm>
    </dsp:sp>
    <dsp:sp modelId="{148799E1-048B-43F8-9BFE-0F11F418CE3A}">
      <dsp:nvSpPr>
        <dsp:cNvPr id="0" name=""/>
        <dsp:cNvSpPr/>
      </dsp:nvSpPr>
      <dsp:spPr>
        <a:xfrm>
          <a:off x="7709761" y="1544549"/>
          <a:ext cx="308202" cy="360539"/>
        </a:xfrm>
        <a:prstGeom prst="rightArrow">
          <a:avLst>
            <a:gd name="adj1" fmla="val 60000"/>
            <a:gd name="adj2" fmla="val 50000"/>
          </a:avLst>
        </a:prstGeom>
        <a:gradFill rotWithShape="0">
          <a:gsLst>
            <a:gs pos="0">
              <a:schemeClr val="dk2">
                <a:tint val="60000"/>
                <a:hueOff val="0"/>
                <a:satOff val="0"/>
                <a:lumOff val="0"/>
                <a:alphaOff val="0"/>
                <a:tint val="98000"/>
                <a:satMod val="110000"/>
                <a:lumMod val="104000"/>
              </a:schemeClr>
            </a:gs>
            <a:gs pos="69000">
              <a:schemeClr val="dk2">
                <a:tint val="60000"/>
                <a:hueOff val="0"/>
                <a:satOff val="0"/>
                <a:lumOff val="0"/>
                <a:alphaOff val="0"/>
                <a:shade val="88000"/>
                <a:satMod val="130000"/>
                <a:lumMod val="92000"/>
              </a:schemeClr>
            </a:gs>
            <a:gs pos="100000">
              <a:schemeClr val="dk2">
                <a:tint val="60000"/>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7709761" y="1616657"/>
        <a:ext cx="215741" cy="216323"/>
      </dsp:txXfrm>
    </dsp:sp>
    <dsp:sp modelId="{42E6BFDC-902A-4CE7-982D-F165A053DF97}">
      <dsp:nvSpPr>
        <dsp:cNvPr id="0" name=""/>
        <dsp:cNvSpPr/>
      </dsp:nvSpPr>
      <dsp:spPr>
        <a:xfrm>
          <a:off x="8145898" y="1268238"/>
          <a:ext cx="1453787" cy="913160"/>
        </a:xfrm>
        <a:prstGeom prst="roundRect">
          <a:avLst>
            <a:gd name="adj" fmla="val 10000"/>
          </a:avLst>
        </a:prstGeom>
        <a:gradFill rotWithShape="0">
          <a:gsLst>
            <a:gs pos="0">
              <a:schemeClr val="dk2">
                <a:hueOff val="0"/>
                <a:satOff val="0"/>
                <a:lumOff val="0"/>
                <a:alphaOff val="0"/>
                <a:tint val="98000"/>
                <a:satMod val="110000"/>
                <a:lumMod val="104000"/>
              </a:schemeClr>
            </a:gs>
            <a:gs pos="69000">
              <a:schemeClr val="dk2">
                <a:hueOff val="0"/>
                <a:satOff val="0"/>
                <a:lumOff val="0"/>
                <a:alphaOff val="0"/>
                <a:shade val="88000"/>
                <a:satMod val="130000"/>
                <a:lumMod val="92000"/>
              </a:schemeClr>
            </a:gs>
            <a:gs pos="100000">
              <a:schemeClr val="dk2">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Convened IRB</a:t>
          </a:r>
        </a:p>
      </dsp:txBody>
      <dsp:txXfrm>
        <a:off x="8172644" y="1294984"/>
        <a:ext cx="1400295" cy="85966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6BB292-8F71-4B54-BBBE-B2D8DE6D0BE6}">
      <dsp:nvSpPr>
        <dsp:cNvPr id="0" name=""/>
        <dsp:cNvSpPr/>
      </dsp:nvSpPr>
      <dsp:spPr>
        <a:xfrm>
          <a:off x="4689" y="1268238"/>
          <a:ext cx="1453787" cy="913160"/>
        </a:xfrm>
        <a:prstGeom prst="roundRect">
          <a:avLst>
            <a:gd name="adj" fmla="val 10000"/>
          </a:avLst>
        </a:prstGeom>
        <a:gradFill rotWithShape="0">
          <a:gsLst>
            <a:gs pos="0">
              <a:schemeClr val="dk2">
                <a:hueOff val="0"/>
                <a:satOff val="0"/>
                <a:lumOff val="0"/>
                <a:alphaOff val="0"/>
                <a:tint val="98000"/>
                <a:satMod val="110000"/>
                <a:lumMod val="104000"/>
              </a:schemeClr>
            </a:gs>
            <a:gs pos="69000">
              <a:schemeClr val="dk2">
                <a:hueOff val="0"/>
                <a:satOff val="0"/>
                <a:lumOff val="0"/>
                <a:alphaOff val="0"/>
                <a:shade val="88000"/>
                <a:satMod val="130000"/>
                <a:lumMod val="92000"/>
              </a:schemeClr>
            </a:gs>
            <a:gs pos="100000">
              <a:schemeClr val="dk2">
                <a:hueOff val="0"/>
                <a:satOff val="0"/>
                <a:lumOff val="0"/>
                <a:alphaOff val="0"/>
                <a:shade val="78000"/>
                <a:satMod val="130000"/>
                <a:lumMod val="92000"/>
              </a:schemeClr>
            </a:gs>
          </a:gsLst>
          <a:lin ang="5400000" scaled="0"/>
        </a:gradFill>
        <a:ln>
          <a:noFill/>
        </a:ln>
        <a:effectLst>
          <a:innerShdw blurRad="114300">
            <a:prstClr val="black"/>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Research?</a:t>
          </a:r>
        </a:p>
      </dsp:txBody>
      <dsp:txXfrm>
        <a:off x="31435" y="1294984"/>
        <a:ext cx="1400295" cy="859668"/>
      </dsp:txXfrm>
    </dsp:sp>
    <dsp:sp modelId="{26ACE649-EDEB-43AF-AD47-F7DB1E55C4C7}">
      <dsp:nvSpPr>
        <dsp:cNvPr id="0" name=""/>
        <dsp:cNvSpPr/>
      </dsp:nvSpPr>
      <dsp:spPr>
        <a:xfrm>
          <a:off x="1603855" y="1544549"/>
          <a:ext cx="308202" cy="360539"/>
        </a:xfrm>
        <a:prstGeom prst="rightArrow">
          <a:avLst>
            <a:gd name="adj1" fmla="val 60000"/>
            <a:gd name="adj2" fmla="val 50000"/>
          </a:avLst>
        </a:prstGeom>
        <a:gradFill rotWithShape="0">
          <a:gsLst>
            <a:gs pos="0">
              <a:schemeClr val="dk2">
                <a:tint val="60000"/>
                <a:hueOff val="0"/>
                <a:satOff val="0"/>
                <a:lumOff val="0"/>
                <a:alphaOff val="0"/>
                <a:tint val="98000"/>
                <a:satMod val="110000"/>
                <a:lumMod val="104000"/>
              </a:schemeClr>
            </a:gs>
            <a:gs pos="69000">
              <a:schemeClr val="dk2">
                <a:tint val="60000"/>
                <a:hueOff val="0"/>
                <a:satOff val="0"/>
                <a:lumOff val="0"/>
                <a:alphaOff val="0"/>
                <a:shade val="88000"/>
                <a:satMod val="130000"/>
                <a:lumMod val="92000"/>
              </a:schemeClr>
            </a:gs>
            <a:gs pos="100000">
              <a:schemeClr val="dk2">
                <a:tint val="60000"/>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1603855" y="1616657"/>
        <a:ext cx="215741" cy="216323"/>
      </dsp:txXfrm>
    </dsp:sp>
    <dsp:sp modelId="{5925FFF0-96A8-471D-B299-EF91E99F14FF}">
      <dsp:nvSpPr>
        <dsp:cNvPr id="0" name=""/>
        <dsp:cNvSpPr/>
      </dsp:nvSpPr>
      <dsp:spPr>
        <a:xfrm>
          <a:off x="2039991" y="1268238"/>
          <a:ext cx="1453787" cy="913160"/>
        </a:xfrm>
        <a:prstGeom prst="roundRect">
          <a:avLst>
            <a:gd name="adj" fmla="val 10000"/>
          </a:avLst>
        </a:prstGeom>
        <a:gradFill rotWithShape="0">
          <a:gsLst>
            <a:gs pos="0">
              <a:schemeClr val="dk2">
                <a:hueOff val="0"/>
                <a:satOff val="0"/>
                <a:lumOff val="0"/>
                <a:alphaOff val="0"/>
                <a:tint val="98000"/>
                <a:satMod val="110000"/>
                <a:lumMod val="104000"/>
              </a:schemeClr>
            </a:gs>
            <a:gs pos="69000">
              <a:schemeClr val="dk2">
                <a:hueOff val="0"/>
                <a:satOff val="0"/>
                <a:lumOff val="0"/>
                <a:alphaOff val="0"/>
                <a:shade val="88000"/>
                <a:satMod val="130000"/>
                <a:lumMod val="92000"/>
              </a:schemeClr>
            </a:gs>
            <a:gs pos="100000">
              <a:schemeClr val="dk2">
                <a:hueOff val="0"/>
                <a:satOff val="0"/>
                <a:lumOff val="0"/>
                <a:alphaOff val="0"/>
                <a:shade val="78000"/>
                <a:satMod val="130000"/>
                <a:lumMod val="92000"/>
              </a:schemeClr>
            </a:gs>
          </a:gsLst>
          <a:lin ang="5400000" scaled="0"/>
        </a:gradFill>
        <a:ln>
          <a:noFill/>
        </a:ln>
        <a:effectLst>
          <a:innerShdw blurRad="114300">
            <a:prstClr val="black"/>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Involve Human Subjects?</a:t>
          </a:r>
        </a:p>
      </dsp:txBody>
      <dsp:txXfrm>
        <a:off x="2066737" y="1294984"/>
        <a:ext cx="1400295" cy="859668"/>
      </dsp:txXfrm>
    </dsp:sp>
    <dsp:sp modelId="{8FC351A6-53B8-44A0-B7D9-37AFB1FAB51C}">
      <dsp:nvSpPr>
        <dsp:cNvPr id="0" name=""/>
        <dsp:cNvSpPr/>
      </dsp:nvSpPr>
      <dsp:spPr>
        <a:xfrm>
          <a:off x="3639157" y="1544549"/>
          <a:ext cx="308202" cy="360539"/>
        </a:xfrm>
        <a:prstGeom prst="rightArrow">
          <a:avLst>
            <a:gd name="adj1" fmla="val 60000"/>
            <a:gd name="adj2" fmla="val 50000"/>
          </a:avLst>
        </a:prstGeom>
        <a:gradFill rotWithShape="0">
          <a:gsLst>
            <a:gs pos="0">
              <a:schemeClr val="dk2">
                <a:tint val="60000"/>
                <a:hueOff val="0"/>
                <a:satOff val="0"/>
                <a:lumOff val="0"/>
                <a:alphaOff val="0"/>
                <a:tint val="98000"/>
                <a:satMod val="110000"/>
                <a:lumMod val="104000"/>
              </a:schemeClr>
            </a:gs>
            <a:gs pos="69000">
              <a:schemeClr val="dk2">
                <a:tint val="60000"/>
                <a:hueOff val="0"/>
                <a:satOff val="0"/>
                <a:lumOff val="0"/>
                <a:alphaOff val="0"/>
                <a:shade val="88000"/>
                <a:satMod val="130000"/>
                <a:lumMod val="92000"/>
              </a:schemeClr>
            </a:gs>
            <a:gs pos="100000">
              <a:schemeClr val="dk2">
                <a:tint val="60000"/>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3639157" y="1616657"/>
        <a:ext cx="215741" cy="216323"/>
      </dsp:txXfrm>
    </dsp:sp>
    <dsp:sp modelId="{60E3D4EC-02DD-4CD0-891B-B6AE1319F4A9}">
      <dsp:nvSpPr>
        <dsp:cNvPr id="0" name=""/>
        <dsp:cNvSpPr/>
      </dsp:nvSpPr>
      <dsp:spPr>
        <a:xfrm>
          <a:off x="4075293" y="1268238"/>
          <a:ext cx="1453787" cy="913160"/>
        </a:xfrm>
        <a:prstGeom prst="roundRect">
          <a:avLst>
            <a:gd name="adj" fmla="val 10000"/>
          </a:avLst>
        </a:prstGeom>
        <a:gradFill rotWithShape="0">
          <a:gsLst>
            <a:gs pos="0">
              <a:schemeClr val="dk2">
                <a:hueOff val="0"/>
                <a:satOff val="0"/>
                <a:lumOff val="0"/>
                <a:alphaOff val="0"/>
                <a:tint val="98000"/>
                <a:satMod val="110000"/>
                <a:lumMod val="104000"/>
              </a:schemeClr>
            </a:gs>
            <a:gs pos="69000">
              <a:schemeClr val="dk2">
                <a:hueOff val="0"/>
                <a:satOff val="0"/>
                <a:lumOff val="0"/>
                <a:alphaOff val="0"/>
                <a:shade val="88000"/>
                <a:satMod val="130000"/>
                <a:lumMod val="92000"/>
              </a:schemeClr>
            </a:gs>
            <a:gs pos="100000">
              <a:schemeClr val="dk2">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Exempt?</a:t>
          </a:r>
        </a:p>
      </dsp:txBody>
      <dsp:txXfrm>
        <a:off x="4102039" y="1294984"/>
        <a:ext cx="1400295" cy="859668"/>
      </dsp:txXfrm>
    </dsp:sp>
    <dsp:sp modelId="{1AA2C458-8DE9-4999-AD8F-08708DF8E740}">
      <dsp:nvSpPr>
        <dsp:cNvPr id="0" name=""/>
        <dsp:cNvSpPr/>
      </dsp:nvSpPr>
      <dsp:spPr>
        <a:xfrm>
          <a:off x="5674459" y="1544549"/>
          <a:ext cx="308202" cy="360539"/>
        </a:xfrm>
        <a:prstGeom prst="rightArrow">
          <a:avLst>
            <a:gd name="adj1" fmla="val 60000"/>
            <a:gd name="adj2" fmla="val 50000"/>
          </a:avLst>
        </a:prstGeom>
        <a:gradFill rotWithShape="0">
          <a:gsLst>
            <a:gs pos="0">
              <a:schemeClr val="dk2">
                <a:tint val="60000"/>
                <a:hueOff val="0"/>
                <a:satOff val="0"/>
                <a:lumOff val="0"/>
                <a:alphaOff val="0"/>
                <a:tint val="98000"/>
                <a:satMod val="110000"/>
                <a:lumMod val="104000"/>
              </a:schemeClr>
            </a:gs>
            <a:gs pos="69000">
              <a:schemeClr val="dk2">
                <a:tint val="60000"/>
                <a:hueOff val="0"/>
                <a:satOff val="0"/>
                <a:lumOff val="0"/>
                <a:alphaOff val="0"/>
                <a:shade val="88000"/>
                <a:satMod val="130000"/>
                <a:lumMod val="92000"/>
              </a:schemeClr>
            </a:gs>
            <a:gs pos="100000">
              <a:schemeClr val="dk2">
                <a:tint val="60000"/>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5674459" y="1616657"/>
        <a:ext cx="215741" cy="216323"/>
      </dsp:txXfrm>
    </dsp:sp>
    <dsp:sp modelId="{7A19C3C2-9B4F-47D3-9EC8-23FAFB42C052}">
      <dsp:nvSpPr>
        <dsp:cNvPr id="0" name=""/>
        <dsp:cNvSpPr/>
      </dsp:nvSpPr>
      <dsp:spPr>
        <a:xfrm>
          <a:off x="6110596" y="1268238"/>
          <a:ext cx="1453787" cy="913160"/>
        </a:xfrm>
        <a:prstGeom prst="roundRect">
          <a:avLst>
            <a:gd name="adj" fmla="val 10000"/>
          </a:avLst>
        </a:prstGeom>
        <a:gradFill rotWithShape="0">
          <a:gsLst>
            <a:gs pos="0">
              <a:schemeClr val="dk2">
                <a:hueOff val="0"/>
                <a:satOff val="0"/>
                <a:lumOff val="0"/>
                <a:alphaOff val="0"/>
                <a:tint val="98000"/>
                <a:satMod val="110000"/>
                <a:lumMod val="104000"/>
              </a:schemeClr>
            </a:gs>
            <a:gs pos="69000">
              <a:schemeClr val="dk2">
                <a:hueOff val="0"/>
                <a:satOff val="0"/>
                <a:lumOff val="0"/>
                <a:alphaOff val="0"/>
                <a:shade val="88000"/>
                <a:satMod val="130000"/>
                <a:lumMod val="92000"/>
              </a:schemeClr>
            </a:gs>
            <a:gs pos="100000">
              <a:schemeClr val="dk2">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Expedited?</a:t>
          </a:r>
        </a:p>
      </dsp:txBody>
      <dsp:txXfrm>
        <a:off x="6137342" y="1294984"/>
        <a:ext cx="1400295" cy="859668"/>
      </dsp:txXfrm>
    </dsp:sp>
    <dsp:sp modelId="{148799E1-048B-43F8-9BFE-0F11F418CE3A}">
      <dsp:nvSpPr>
        <dsp:cNvPr id="0" name=""/>
        <dsp:cNvSpPr/>
      </dsp:nvSpPr>
      <dsp:spPr>
        <a:xfrm>
          <a:off x="7709761" y="1544549"/>
          <a:ext cx="308202" cy="360539"/>
        </a:xfrm>
        <a:prstGeom prst="rightArrow">
          <a:avLst>
            <a:gd name="adj1" fmla="val 60000"/>
            <a:gd name="adj2" fmla="val 50000"/>
          </a:avLst>
        </a:prstGeom>
        <a:gradFill rotWithShape="0">
          <a:gsLst>
            <a:gs pos="0">
              <a:schemeClr val="dk2">
                <a:tint val="60000"/>
                <a:hueOff val="0"/>
                <a:satOff val="0"/>
                <a:lumOff val="0"/>
                <a:alphaOff val="0"/>
                <a:tint val="98000"/>
                <a:satMod val="110000"/>
                <a:lumMod val="104000"/>
              </a:schemeClr>
            </a:gs>
            <a:gs pos="69000">
              <a:schemeClr val="dk2">
                <a:tint val="60000"/>
                <a:hueOff val="0"/>
                <a:satOff val="0"/>
                <a:lumOff val="0"/>
                <a:alphaOff val="0"/>
                <a:shade val="88000"/>
                <a:satMod val="130000"/>
                <a:lumMod val="92000"/>
              </a:schemeClr>
            </a:gs>
            <a:gs pos="100000">
              <a:schemeClr val="dk2">
                <a:tint val="60000"/>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7709761" y="1616657"/>
        <a:ext cx="215741" cy="216323"/>
      </dsp:txXfrm>
    </dsp:sp>
    <dsp:sp modelId="{42E6BFDC-902A-4CE7-982D-F165A053DF97}">
      <dsp:nvSpPr>
        <dsp:cNvPr id="0" name=""/>
        <dsp:cNvSpPr/>
      </dsp:nvSpPr>
      <dsp:spPr>
        <a:xfrm>
          <a:off x="8145898" y="1268238"/>
          <a:ext cx="1453787" cy="913160"/>
        </a:xfrm>
        <a:prstGeom prst="roundRect">
          <a:avLst>
            <a:gd name="adj" fmla="val 10000"/>
          </a:avLst>
        </a:prstGeom>
        <a:gradFill rotWithShape="0">
          <a:gsLst>
            <a:gs pos="0">
              <a:schemeClr val="dk2">
                <a:hueOff val="0"/>
                <a:satOff val="0"/>
                <a:lumOff val="0"/>
                <a:alphaOff val="0"/>
                <a:tint val="98000"/>
                <a:satMod val="110000"/>
                <a:lumMod val="104000"/>
              </a:schemeClr>
            </a:gs>
            <a:gs pos="69000">
              <a:schemeClr val="dk2">
                <a:hueOff val="0"/>
                <a:satOff val="0"/>
                <a:lumOff val="0"/>
                <a:alphaOff val="0"/>
                <a:shade val="88000"/>
                <a:satMod val="130000"/>
                <a:lumMod val="92000"/>
              </a:schemeClr>
            </a:gs>
            <a:gs pos="100000">
              <a:schemeClr val="dk2">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Convened IRB</a:t>
          </a:r>
        </a:p>
      </dsp:txBody>
      <dsp:txXfrm>
        <a:off x="8172644" y="1294984"/>
        <a:ext cx="1400295" cy="85966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81923A-DBAF-4783-9843-3B5EA64C0C3A}">
      <dsp:nvSpPr>
        <dsp:cNvPr id="0" name=""/>
        <dsp:cNvSpPr/>
      </dsp:nvSpPr>
      <dsp:spPr>
        <a:xfrm rot="16200000">
          <a:off x="1288799" y="-1288799"/>
          <a:ext cx="2398094" cy="4975692"/>
        </a:xfrm>
        <a:prstGeom prst="round1Rect">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a:noFill/>
        </a:ln>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dsp:spPr>
      <dsp:style>
        <a:lnRef idx="0">
          <a:scrgbClr r="0" g="0" b="0"/>
        </a:lnRef>
        <a:fillRef idx="3">
          <a:scrgbClr r="0" g="0" b="0"/>
        </a:fillRef>
        <a:effectRef idx="3">
          <a:scrgbClr r="0" g="0" b="0"/>
        </a:effectRef>
        <a:fontRef idx="minor">
          <a:schemeClr val="lt1"/>
        </a:fontRef>
      </dsp:style>
      <dsp:txBody>
        <a:bodyPr spcFirstLastPara="0" vert="horz" wrap="square" lIns="170688" tIns="170688" rIns="170688" bIns="170688" numCol="1" spcCol="1270" anchor="t" anchorCtr="0">
          <a:noAutofit/>
        </a:bodyPr>
        <a:lstStyle/>
        <a:p>
          <a:pPr marL="0" lvl="0" indent="0" algn="l" defTabSz="1066800">
            <a:lnSpc>
              <a:spcPct val="90000"/>
            </a:lnSpc>
            <a:spcBef>
              <a:spcPct val="0"/>
            </a:spcBef>
            <a:spcAft>
              <a:spcPct val="35000"/>
            </a:spcAft>
            <a:buNone/>
          </a:pPr>
          <a:endParaRPr lang="en-US" sz="2400" kern="1200" dirty="0"/>
        </a:p>
        <a:p>
          <a:pPr marL="0" lvl="0" indent="0" algn="l" defTabSz="1066800">
            <a:lnSpc>
              <a:spcPct val="90000"/>
            </a:lnSpc>
            <a:spcBef>
              <a:spcPct val="0"/>
            </a:spcBef>
            <a:spcAft>
              <a:spcPct val="35000"/>
            </a:spcAft>
            <a:buNone/>
          </a:pPr>
          <a:r>
            <a:rPr lang="en-US" sz="2400" kern="1200" dirty="0"/>
            <a:t>Each School’s policy is outlined in a School Implementation Plan</a:t>
          </a:r>
        </a:p>
      </dsp:txBody>
      <dsp:txXfrm rot="5400000">
        <a:off x="-1" y="1"/>
        <a:ext cx="4975692" cy="1798570"/>
      </dsp:txXfrm>
    </dsp:sp>
    <dsp:sp modelId="{16F4CC94-BCAE-4B47-8CB3-1371449F50A6}">
      <dsp:nvSpPr>
        <dsp:cNvPr id="0" name=""/>
        <dsp:cNvSpPr/>
      </dsp:nvSpPr>
      <dsp:spPr>
        <a:xfrm>
          <a:off x="4975692" y="0"/>
          <a:ext cx="4975692" cy="2398094"/>
        </a:xfrm>
        <a:prstGeom prst="round1Rect">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a:noFill/>
        </a:ln>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dsp:spPr>
      <dsp:style>
        <a:lnRef idx="0">
          <a:scrgbClr r="0" g="0" b="0"/>
        </a:lnRef>
        <a:fillRef idx="3">
          <a:scrgbClr r="0" g="0" b="0"/>
        </a:fillRef>
        <a:effectRef idx="3">
          <a:scrgbClr r="0" g="0" b="0"/>
        </a:effectRef>
        <a:fontRef idx="minor">
          <a:schemeClr val="lt1"/>
        </a:fontRef>
      </dsp:style>
      <dsp:txBody>
        <a:bodyPr spcFirstLastPara="0" vert="horz" wrap="square" lIns="170688" tIns="170688" rIns="170688" bIns="170688" numCol="1" spcCol="1270" anchor="t" anchorCtr="0">
          <a:noAutofit/>
        </a:bodyPr>
        <a:lstStyle/>
        <a:p>
          <a:pPr marL="0" lvl="0" indent="0" algn="r" defTabSz="1066800">
            <a:lnSpc>
              <a:spcPct val="90000"/>
            </a:lnSpc>
            <a:spcBef>
              <a:spcPct val="0"/>
            </a:spcBef>
            <a:spcAft>
              <a:spcPts val="0"/>
            </a:spcAft>
            <a:buNone/>
          </a:pPr>
          <a:endParaRPr lang="en-US" sz="2400" kern="1200" dirty="0"/>
        </a:p>
        <a:p>
          <a:pPr marL="0" lvl="0" indent="0" algn="r" defTabSz="1066800">
            <a:lnSpc>
              <a:spcPct val="90000"/>
            </a:lnSpc>
            <a:spcBef>
              <a:spcPct val="0"/>
            </a:spcBef>
            <a:spcAft>
              <a:spcPts val="0"/>
            </a:spcAft>
            <a:buNone/>
          </a:pPr>
          <a:r>
            <a:rPr lang="en-US" sz="2400" kern="1200" dirty="0"/>
            <a:t>Individuals have institutional responsibility and are subject to this procedure when they have fCOI</a:t>
          </a:r>
        </a:p>
      </dsp:txBody>
      <dsp:txXfrm>
        <a:off x="4975692" y="0"/>
        <a:ext cx="4975692" cy="1798570"/>
      </dsp:txXfrm>
    </dsp:sp>
    <dsp:sp modelId="{ABEB355C-5D49-4C21-86DC-599888CBA1B9}">
      <dsp:nvSpPr>
        <dsp:cNvPr id="0" name=""/>
        <dsp:cNvSpPr/>
      </dsp:nvSpPr>
      <dsp:spPr>
        <a:xfrm rot="10800000">
          <a:off x="0" y="2398094"/>
          <a:ext cx="4975692" cy="2398094"/>
        </a:xfrm>
        <a:prstGeom prst="round1Rect">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a:noFill/>
        </a:ln>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dsp:spPr>
      <dsp:style>
        <a:lnRef idx="0">
          <a:scrgbClr r="0" g="0" b="0"/>
        </a:lnRef>
        <a:fillRef idx="3">
          <a:scrgbClr r="0" g="0" b="0"/>
        </a:fillRef>
        <a:effectRef idx="3">
          <a:scrgbClr r="0" g="0" b="0"/>
        </a:effectRef>
        <a:fontRef idx="minor">
          <a:schemeClr val="lt1"/>
        </a:fontRef>
      </dsp:style>
      <dsp:txBody>
        <a:bodyPr spcFirstLastPara="0" vert="horz" wrap="square" lIns="170688" tIns="170688" rIns="170688" bIns="170688" numCol="1" spcCol="1270" anchor="t" anchorCtr="0">
          <a:noAutofit/>
        </a:bodyPr>
        <a:lstStyle/>
        <a:p>
          <a:pPr marL="0" lvl="0" indent="0" algn="l" defTabSz="1066800">
            <a:lnSpc>
              <a:spcPct val="90000"/>
            </a:lnSpc>
            <a:spcBef>
              <a:spcPct val="0"/>
            </a:spcBef>
            <a:spcAft>
              <a:spcPts val="0"/>
            </a:spcAft>
            <a:buNone/>
          </a:pPr>
          <a:r>
            <a:rPr lang="en-US" sz="2400" kern="1200" dirty="0"/>
            <a:t>Violations can lead to:</a:t>
          </a:r>
        </a:p>
        <a:p>
          <a:pPr marL="171450" lvl="1" indent="-171450" algn="l" defTabSz="844550">
            <a:lnSpc>
              <a:spcPct val="90000"/>
            </a:lnSpc>
            <a:spcBef>
              <a:spcPct val="0"/>
            </a:spcBef>
            <a:spcAft>
              <a:spcPts val="0"/>
            </a:spcAft>
            <a:buChar char="•"/>
          </a:pPr>
          <a:r>
            <a:rPr lang="en-US" sz="1900" kern="1200" dirty="0"/>
            <a:t>Loss or restriction of privileges to conduct Human Research</a:t>
          </a:r>
        </a:p>
        <a:p>
          <a:pPr marL="171450" lvl="1" indent="-171450" algn="l" defTabSz="844550">
            <a:lnSpc>
              <a:spcPct val="90000"/>
            </a:lnSpc>
            <a:spcBef>
              <a:spcPct val="0"/>
            </a:spcBef>
            <a:spcAft>
              <a:spcPts val="0"/>
            </a:spcAft>
            <a:buChar char="•"/>
          </a:pPr>
          <a:r>
            <a:rPr lang="en-US" sz="1900" kern="1200" dirty="0"/>
            <a:t>Other employment actions	</a:t>
          </a:r>
        </a:p>
      </dsp:txBody>
      <dsp:txXfrm rot="10800000">
        <a:off x="0" y="2997617"/>
        <a:ext cx="4975692" cy="1798570"/>
      </dsp:txXfrm>
    </dsp:sp>
    <dsp:sp modelId="{C1465575-1802-4855-AD5C-6A44DB457E4C}">
      <dsp:nvSpPr>
        <dsp:cNvPr id="0" name=""/>
        <dsp:cNvSpPr/>
      </dsp:nvSpPr>
      <dsp:spPr>
        <a:xfrm rot="5400000">
          <a:off x="6264491" y="1109294"/>
          <a:ext cx="2398094" cy="4975692"/>
        </a:xfrm>
        <a:prstGeom prst="round1Rect">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a:noFill/>
        </a:ln>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dsp:spPr>
      <dsp:style>
        <a:lnRef idx="0">
          <a:scrgbClr r="0" g="0" b="0"/>
        </a:lnRef>
        <a:fillRef idx="3">
          <a:scrgbClr r="0" g="0" b="0"/>
        </a:fillRef>
        <a:effectRef idx="3">
          <a:scrgbClr r="0" g="0" b="0"/>
        </a:effectRef>
        <a:fontRef idx="minor">
          <a:schemeClr val="lt1"/>
        </a:fontRef>
      </dsp:style>
      <dsp:txBody>
        <a:bodyPr spcFirstLastPara="0" vert="horz" wrap="square" lIns="170688" tIns="170688" rIns="170688" bIns="170688" numCol="1" spcCol="1270" anchor="t" anchorCtr="0">
          <a:noAutofit/>
        </a:bodyPr>
        <a:lstStyle/>
        <a:p>
          <a:pPr marL="0" lvl="0" indent="0" algn="r" defTabSz="1066800">
            <a:lnSpc>
              <a:spcPct val="90000"/>
            </a:lnSpc>
            <a:spcBef>
              <a:spcPct val="0"/>
            </a:spcBef>
            <a:spcAft>
              <a:spcPct val="35000"/>
            </a:spcAft>
            <a:buNone/>
          </a:pPr>
          <a:r>
            <a:rPr lang="en-US" sz="2400" kern="1200" dirty="0"/>
            <a:t>Related records to be retained for at least 3 years from completion of Human Research </a:t>
          </a:r>
        </a:p>
      </dsp:txBody>
      <dsp:txXfrm rot="-5400000">
        <a:off x="4975692" y="2997617"/>
        <a:ext cx="4975692" cy="1798570"/>
      </dsp:txXfrm>
    </dsp:sp>
    <dsp:sp modelId="{3184851E-6009-459B-8663-519D789655F7}">
      <dsp:nvSpPr>
        <dsp:cNvPr id="0" name=""/>
        <dsp:cNvSpPr/>
      </dsp:nvSpPr>
      <dsp:spPr>
        <a:xfrm>
          <a:off x="3482984" y="1798570"/>
          <a:ext cx="2985415" cy="1199047"/>
        </a:xfrm>
        <a:prstGeom prst="roundRect">
          <a:avLst/>
        </a:prstGeom>
        <a:gradFill rotWithShape="0">
          <a:gsLst>
            <a:gs pos="0">
              <a:schemeClr val="accent1">
                <a:tint val="60000"/>
                <a:hueOff val="0"/>
                <a:satOff val="0"/>
                <a:lumOff val="0"/>
                <a:alphaOff val="0"/>
                <a:tint val="98000"/>
                <a:satMod val="110000"/>
                <a:lumMod val="104000"/>
              </a:schemeClr>
            </a:gs>
            <a:gs pos="69000">
              <a:schemeClr val="accent1">
                <a:tint val="60000"/>
                <a:hueOff val="0"/>
                <a:satOff val="0"/>
                <a:lumOff val="0"/>
                <a:alphaOff val="0"/>
                <a:shade val="88000"/>
                <a:satMod val="130000"/>
                <a:lumMod val="92000"/>
              </a:schemeClr>
            </a:gs>
            <a:gs pos="100000">
              <a:schemeClr val="accent1">
                <a:tint val="60000"/>
                <a:hueOff val="0"/>
                <a:satOff val="0"/>
                <a:lumOff val="0"/>
                <a:alphaOff val="0"/>
                <a:shade val="78000"/>
                <a:satMod val="130000"/>
                <a:lumMod val="92000"/>
              </a:schemeClr>
            </a:gs>
          </a:gsLst>
          <a:lin ang="5400000" scaled="0"/>
        </a:gradFill>
        <a:ln>
          <a:noFill/>
        </a:ln>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dsp:spPr>
      <dsp:style>
        <a:lnRef idx="0">
          <a:scrgbClr r="0" g="0" b="0"/>
        </a:lnRef>
        <a:fillRef idx="3">
          <a:scrgbClr r="0" g="0" b="0"/>
        </a:fillRef>
        <a:effectRef idx="3">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Harvard fCOI</a:t>
          </a:r>
        </a:p>
      </dsp:txBody>
      <dsp:txXfrm>
        <a:off x="3541517" y="1857103"/>
        <a:ext cx="2868349" cy="108198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338929-D540-4DED-B757-17A3D5EF161A}">
      <dsp:nvSpPr>
        <dsp:cNvPr id="0" name=""/>
        <dsp:cNvSpPr/>
      </dsp:nvSpPr>
      <dsp:spPr>
        <a:xfrm>
          <a:off x="4349400" y="652185"/>
          <a:ext cx="1008960" cy="91440"/>
        </a:xfrm>
        <a:custGeom>
          <a:avLst/>
          <a:gdLst/>
          <a:ahLst/>
          <a:cxnLst/>
          <a:rect l="0" t="0" r="0" b="0"/>
          <a:pathLst>
            <a:path>
              <a:moveTo>
                <a:pt x="0" y="45720"/>
              </a:moveTo>
              <a:lnTo>
                <a:pt x="1008960"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827892" y="695233"/>
        <a:ext cx="51978" cy="5344"/>
      </dsp:txXfrm>
    </dsp:sp>
    <dsp:sp modelId="{C1E2F372-8C93-4B5F-8DFD-0B6C507D80A7}">
      <dsp:nvSpPr>
        <dsp:cNvPr id="0" name=""/>
        <dsp:cNvSpPr/>
      </dsp:nvSpPr>
      <dsp:spPr>
        <a:xfrm>
          <a:off x="2027486" y="790"/>
          <a:ext cx="2323714" cy="1394228"/>
        </a:xfrm>
        <a:prstGeom prst="rect">
          <a:avLst/>
        </a:prstGeom>
        <a:solidFill>
          <a:schemeClr val="accent1"/>
        </a:solidFill>
        <a:ln w="22225" cap="flat" cmpd="sng" algn="ctr">
          <a:solidFill>
            <a:schemeClr val="lt1"/>
          </a:solidFill>
          <a:prstDash val="solid"/>
        </a:ln>
        <a:effectLst/>
      </dsp:spPr>
      <dsp:style>
        <a:lnRef idx="3">
          <a:schemeClr val="lt1"/>
        </a:lnRef>
        <a:fillRef idx="1">
          <a:schemeClr val="accent1"/>
        </a:fillRef>
        <a:effectRef idx="1">
          <a:schemeClr val="accent1"/>
        </a:effectRef>
        <a:fontRef idx="minor">
          <a:schemeClr val="lt1"/>
        </a:fontRef>
      </dsp:style>
      <dsp:txBody>
        <a:bodyPr spcFirstLastPara="0" vert="horz" wrap="square" lIns="113864" tIns="119520" rIns="113864" bIns="119520" numCol="1" spcCol="1270" anchor="ctr" anchorCtr="0">
          <a:noAutofit/>
        </a:bodyPr>
        <a:lstStyle/>
        <a:p>
          <a:pPr marL="0" lvl="0" indent="0" algn="ctr" defTabSz="577850">
            <a:lnSpc>
              <a:spcPct val="90000"/>
            </a:lnSpc>
            <a:spcBef>
              <a:spcPct val="0"/>
            </a:spcBef>
            <a:spcAft>
              <a:spcPct val="35000"/>
            </a:spcAft>
            <a:buNone/>
          </a:pPr>
          <a:r>
            <a:rPr lang="en-US" sz="1300" u="sng" kern="1200" dirty="0"/>
            <a:t>Step 1</a:t>
          </a:r>
        </a:p>
        <a:p>
          <a:pPr marL="0" lvl="0" indent="0" algn="ctr" defTabSz="577850">
            <a:lnSpc>
              <a:spcPct val="90000"/>
            </a:lnSpc>
            <a:spcBef>
              <a:spcPct val="0"/>
            </a:spcBef>
            <a:spcAft>
              <a:spcPct val="35000"/>
            </a:spcAft>
            <a:buNone/>
          </a:pPr>
          <a:r>
            <a:rPr lang="en-US" sz="1300" u="none" kern="1200" dirty="0"/>
            <a:t>Obtain HRP-221 FORM  Financial Interest Disclosure</a:t>
          </a:r>
          <a:endParaRPr lang="en-US" sz="1300" kern="1200" dirty="0"/>
        </a:p>
      </dsp:txBody>
      <dsp:txXfrm>
        <a:off x="2027486" y="790"/>
        <a:ext cx="2323714" cy="1394228"/>
      </dsp:txXfrm>
    </dsp:sp>
    <dsp:sp modelId="{3CAC9B42-4C08-4099-AF49-49C68315F5C2}">
      <dsp:nvSpPr>
        <dsp:cNvPr id="0" name=""/>
        <dsp:cNvSpPr/>
      </dsp:nvSpPr>
      <dsp:spPr>
        <a:xfrm>
          <a:off x="3190946" y="1393219"/>
          <a:ext cx="3361671" cy="306385"/>
        </a:xfrm>
        <a:custGeom>
          <a:avLst/>
          <a:gdLst/>
          <a:ahLst/>
          <a:cxnLst/>
          <a:rect l="0" t="0" r="0" b="0"/>
          <a:pathLst>
            <a:path>
              <a:moveTo>
                <a:pt x="3361671" y="0"/>
              </a:moveTo>
              <a:lnTo>
                <a:pt x="3361671" y="170292"/>
              </a:lnTo>
              <a:lnTo>
                <a:pt x="0" y="170292"/>
              </a:lnTo>
              <a:lnTo>
                <a:pt x="0" y="306385"/>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787319" y="1543740"/>
        <a:ext cx="168925" cy="5344"/>
      </dsp:txXfrm>
    </dsp:sp>
    <dsp:sp modelId="{FA0F644C-D8FD-458C-8BF6-1D582E96C470}">
      <dsp:nvSpPr>
        <dsp:cNvPr id="0" name=""/>
        <dsp:cNvSpPr/>
      </dsp:nvSpPr>
      <dsp:spPr>
        <a:xfrm>
          <a:off x="5390761" y="790"/>
          <a:ext cx="2323714" cy="1394228"/>
        </a:xfrm>
        <a:prstGeom prst="rect">
          <a:avLst/>
        </a:prstGeom>
        <a:solidFill>
          <a:schemeClr val="accent1"/>
        </a:solidFill>
        <a:ln w="22225" cap="flat" cmpd="sng" algn="ctr">
          <a:solidFill>
            <a:schemeClr val="lt1"/>
          </a:solidFill>
          <a:prstDash val="solid"/>
        </a:ln>
        <a:effectLst/>
      </dsp:spPr>
      <dsp:style>
        <a:lnRef idx="3">
          <a:schemeClr val="lt1"/>
        </a:lnRef>
        <a:fillRef idx="1">
          <a:schemeClr val="accent1"/>
        </a:fillRef>
        <a:effectRef idx="1">
          <a:schemeClr val="accent1"/>
        </a:effectRef>
        <a:fontRef idx="minor">
          <a:schemeClr val="lt1"/>
        </a:fontRef>
      </dsp:style>
      <dsp:txBody>
        <a:bodyPr spcFirstLastPara="0" vert="horz" wrap="square" lIns="113864" tIns="119520" rIns="113864" bIns="119520" numCol="1" spcCol="1270" anchor="ctr" anchorCtr="0">
          <a:noAutofit/>
        </a:bodyPr>
        <a:lstStyle/>
        <a:p>
          <a:pPr marL="0" lvl="0" indent="0" algn="ctr" defTabSz="577850">
            <a:lnSpc>
              <a:spcPct val="90000"/>
            </a:lnSpc>
            <a:spcBef>
              <a:spcPct val="0"/>
            </a:spcBef>
            <a:spcAft>
              <a:spcPct val="35000"/>
            </a:spcAft>
            <a:buNone/>
          </a:pPr>
          <a:r>
            <a:rPr lang="en-US" sz="1300" u="sng" kern="1200" dirty="0"/>
            <a:t>Step 2</a:t>
          </a:r>
        </a:p>
        <a:p>
          <a:pPr marL="0" lvl="0" indent="0" algn="ctr" defTabSz="577850">
            <a:lnSpc>
              <a:spcPct val="90000"/>
            </a:lnSpc>
            <a:spcBef>
              <a:spcPct val="0"/>
            </a:spcBef>
            <a:spcAft>
              <a:spcPct val="35000"/>
            </a:spcAft>
            <a:buNone/>
          </a:pPr>
          <a:r>
            <a:rPr lang="en-US" sz="1300" u="none" kern="1200" dirty="0"/>
            <a:t>Trigger Ancillary Review process to the School fCOI Officer in ESTR</a:t>
          </a:r>
          <a:endParaRPr lang="en-US" sz="1300" kern="1200" dirty="0"/>
        </a:p>
      </dsp:txBody>
      <dsp:txXfrm>
        <a:off x="5390761" y="790"/>
        <a:ext cx="2323714" cy="1394228"/>
      </dsp:txXfrm>
    </dsp:sp>
    <dsp:sp modelId="{9FB02B12-A923-4575-B6F7-656D322DC3DB}">
      <dsp:nvSpPr>
        <dsp:cNvPr id="0" name=""/>
        <dsp:cNvSpPr/>
      </dsp:nvSpPr>
      <dsp:spPr>
        <a:xfrm>
          <a:off x="4351004" y="2383399"/>
          <a:ext cx="1023018" cy="91440"/>
        </a:xfrm>
        <a:custGeom>
          <a:avLst/>
          <a:gdLst/>
          <a:ahLst/>
          <a:cxnLst/>
          <a:rect l="0" t="0" r="0" b="0"/>
          <a:pathLst>
            <a:path>
              <a:moveTo>
                <a:pt x="0" y="45720"/>
              </a:moveTo>
              <a:lnTo>
                <a:pt x="528609" y="45720"/>
              </a:lnTo>
              <a:lnTo>
                <a:pt x="528609" y="45724"/>
              </a:lnTo>
              <a:lnTo>
                <a:pt x="1023018" y="45724"/>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836173" y="2426447"/>
        <a:ext cx="52680" cy="5344"/>
      </dsp:txXfrm>
    </dsp:sp>
    <dsp:sp modelId="{19F31AFD-55E1-4C8F-B0B2-FEA20EAB9373}">
      <dsp:nvSpPr>
        <dsp:cNvPr id="0" name=""/>
        <dsp:cNvSpPr/>
      </dsp:nvSpPr>
      <dsp:spPr>
        <a:xfrm>
          <a:off x="2029089" y="1732004"/>
          <a:ext cx="2323714" cy="1394228"/>
        </a:xfrm>
        <a:prstGeom prst="rect">
          <a:avLst/>
        </a:prstGeom>
        <a:solidFill>
          <a:schemeClr val="accent1"/>
        </a:solidFill>
        <a:ln w="22225" cap="flat" cmpd="sng" algn="ctr">
          <a:solidFill>
            <a:schemeClr val="lt1"/>
          </a:solidFill>
          <a:prstDash val="solid"/>
        </a:ln>
        <a:effectLst/>
      </dsp:spPr>
      <dsp:style>
        <a:lnRef idx="3">
          <a:schemeClr val="lt1"/>
        </a:lnRef>
        <a:fillRef idx="1">
          <a:schemeClr val="accent1"/>
        </a:fillRef>
        <a:effectRef idx="1">
          <a:schemeClr val="accent1"/>
        </a:effectRef>
        <a:fontRef idx="minor">
          <a:schemeClr val="lt1"/>
        </a:fontRef>
      </dsp:style>
      <dsp:txBody>
        <a:bodyPr spcFirstLastPara="0" vert="horz" wrap="square" lIns="113864" tIns="119520" rIns="113864" bIns="119520" numCol="1" spcCol="1270" anchor="ctr" anchorCtr="0">
          <a:noAutofit/>
        </a:bodyPr>
        <a:lstStyle/>
        <a:p>
          <a:pPr marL="0" lvl="0" indent="0" algn="ctr" defTabSz="577850">
            <a:lnSpc>
              <a:spcPct val="90000"/>
            </a:lnSpc>
            <a:spcBef>
              <a:spcPct val="0"/>
            </a:spcBef>
            <a:spcAft>
              <a:spcPct val="35000"/>
            </a:spcAft>
            <a:buNone/>
          </a:pPr>
          <a:r>
            <a:rPr lang="en-US" sz="1300" u="sng" kern="1200" dirty="0"/>
            <a:t>Step 3</a:t>
          </a:r>
        </a:p>
        <a:p>
          <a:pPr marL="0" lvl="0" indent="0" algn="ctr" defTabSz="577850">
            <a:lnSpc>
              <a:spcPct val="90000"/>
            </a:lnSpc>
            <a:spcBef>
              <a:spcPct val="0"/>
            </a:spcBef>
            <a:spcAft>
              <a:spcPct val="35000"/>
            </a:spcAft>
            <a:buNone/>
          </a:pPr>
          <a:r>
            <a:rPr lang="en-US" sz="1300" u="none" kern="1200" dirty="0"/>
            <a:t>Obtain fCOI approval and written management plan; coordinate any necessary revisions with School fCOI Officer</a:t>
          </a:r>
          <a:endParaRPr lang="en-US" sz="1300" kern="1200" dirty="0"/>
        </a:p>
      </dsp:txBody>
      <dsp:txXfrm>
        <a:off x="2029089" y="1732004"/>
        <a:ext cx="2323714" cy="1394228"/>
      </dsp:txXfrm>
    </dsp:sp>
    <dsp:sp modelId="{5719D12F-D459-4A7D-A2C7-08392308F589}">
      <dsp:nvSpPr>
        <dsp:cNvPr id="0" name=""/>
        <dsp:cNvSpPr/>
      </dsp:nvSpPr>
      <dsp:spPr>
        <a:xfrm>
          <a:off x="5406423" y="1732009"/>
          <a:ext cx="2323714" cy="1394228"/>
        </a:xfrm>
        <a:prstGeom prst="rect">
          <a:avLst/>
        </a:prstGeom>
        <a:solidFill>
          <a:schemeClr val="accent1"/>
        </a:solidFill>
        <a:ln w="22225" cap="flat" cmpd="sng" algn="ctr">
          <a:solidFill>
            <a:schemeClr val="lt1"/>
          </a:solidFill>
          <a:prstDash val="solid"/>
        </a:ln>
        <a:effectLst/>
      </dsp:spPr>
      <dsp:style>
        <a:lnRef idx="3">
          <a:schemeClr val="lt1"/>
        </a:lnRef>
        <a:fillRef idx="1">
          <a:schemeClr val="accent1"/>
        </a:fillRef>
        <a:effectRef idx="1">
          <a:schemeClr val="accent1"/>
        </a:effectRef>
        <a:fontRef idx="minor">
          <a:schemeClr val="lt1"/>
        </a:fontRef>
      </dsp:style>
      <dsp:txBody>
        <a:bodyPr spcFirstLastPara="0" vert="horz" wrap="square" lIns="113864" tIns="119520" rIns="113864" bIns="119520" numCol="1" spcCol="1270" anchor="ctr" anchorCtr="0">
          <a:noAutofit/>
        </a:bodyPr>
        <a:lstStyle/>
        <a:p>
          <a:pPr marL="0" lvl="0" indent="0" algn="ctr" defTabSz="577850">
            <a:lnSpc>
              <a:spcPct val="90000"/>
            </a:lnSpc>
            <a:spcBef>
              <a:spcPct val="0"/>
            </a:spcBef>
            <a:spcAft>
              <a:spcPct val="35000"/>
            </a:spcAft>
            <a:buNone/>
          </a:pPr>
          <a:r>
            <a:rPr lang="en-US" sz="1300" u="sng" kern="1200" dirty="0"/>
            <a:t>Step 4</a:t>
          </a:r>
        </a:p>
        <a:p>
          <a:pPr marL="0" lvl="0" indent="0" algn="ctr" defTabSz="577850">
            <a:lnSpc>
              <a:spcPct val="90000"/>
            </a:lnSpc>
            <a:spcBef>
              <a:spcPct val="0"/>
            </a:spcBef>
            <a:spcAft>
              <a:spcPct val="35000"/>
            </a:spcAft>
            <a:buNone/>
          </a:pPr>
          <a:r>
            <a:rPr lang="en-US" sz="1300" u="none" kern="1200" dirty="0"/>
            <a:t>Maintain a copy of determinations and management plans in the ESTR study record.</a:t>
          </a:r>
          <a:endParaRPr lang="en-US" sz="1300" kern="1200" dirty="0"/>
        </a:p>
      </dsp:txBody>
      <dsp:txXfrm>
        <a:off x="5406423" y="1732009"/>
        <a:ext cx="2323714" cy="1394228"/>
      </dsp:txXfrm>
    </dsp:sp>
  </dsp:spTree>
</dsp:drawing>
</file>

<file path=ppt/diagrams/layout1.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3.xml><?xml version="1.0" encoding="utf-8"?>
<dgm:layoutDef xmlns:dgm="http://schemas.openxmlformats.org/drawingml/2006/diagram" xmlns:a="http://schemas.openxmlformats.org/drawingml/2006/main" uniqueId="urn:microsoft.com/office/officeart/2016/7/layout/HorizontalActionList">
  <dgm:title val="Horizontal Action List"/>
  <dgm:desc val="Used to show non-sequential or grouped lists of information. Works well with large amounts of text. All text has the same level of emphasis, and direction is not implied."/>
  <dgm:catLst>
    <dgm:cat type="list"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54"/>
      <dgm:constr type="primFontSz" for="des" forName="desTx" refType="primFontSz" refFor="des" refForName="parTx" op="lte" fact="0.75"/>
      <dgm:constr type="h" for="des" forName="desTx" op="equ"/>
      <dgm:constr type="w" for="ch" forName="space" op="equ" val="3"/>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varLst>
          <dgm:alg type="tx"/>
          <dgm:shape xmlns:r="http://schemas.openxmlformats.org/officeDocument/2006/relationships" type="rect" r:blip="">
            <dgm:adjLst/>
          </dgm:shape>
          <dgm:presOf axis="self" ptType="node"/>
          <dgm:constrLst>
            <dgm:constr type="h" refType="w" op="lte" fact="0.3"/>
            <dgm:constr type="h"/>
            <dgm:constr type="tMarg" refType="w" fact="0.224"/>
            <dgm:constr type="bMarg" refType="w" fact="0.224"/>
            <dgm:constr type="lMarg" refType="w" fact="0.224"/>
            <dgm:constr type="rMarg" refType="w" fact="0.224"/>
          </dgm:constrLst>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8"/>
            <dgm:constr type="tMarg" refType="w" fact="0.28"/>
            <dgm:constr type="bMarg" refType="w" fact="0.28"/>
            <dgm:constr type="lMarg" refType="w" fact="0.28"/>
            <dgm:constr type="rMarg" refType="w" fact="0.28"/>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8.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050BB1-CB1C-4FA5-B6EA-805D6655A3A0}" type="datetimeFigureOut">
              <a:rPr lang="en-US" smtClean="0"/>
              <a:t>9/14/2020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5F9391-825E-4211-AB8D-2B8845999437}" type="slidenum">
              <a:rPr lang="en-US" smtClean="0"/>
              <a:t>‹#›</a:t>
            </a:fld>
            <a:endParaRPr lang="en-US"/>
          </a:p>
        </p:txBody>
      </p:sp>
    </p:spTree>
    <p:extLst>
      <p:ext uri="{BB962C8B-B14F-4D97-AF65-F5344CB8AC3E}">
        <p14:creationId xmlns:p14="http://schemas.microsoft.com/office/powerpoint/2010/main" val="620251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3212EC1-ED87-46C5-90B0-CB33E1A41B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57292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t>
            </a:r>
            <a:endParaRPr lang="en-US" sz="2100" dirty="0"/>
          </a:p>
        </p:txBody>
      </p:sp>
      <p:sp>
        <p:nvSpPr>
          <p:cNvPr id="4" name="Footer Placeholder 3"/>
          <p:cNvSpPr>
            <a:spLocks noGrp="1"/>
          </p:cNvSpPr>
          <p:nvPr>
            <p:ph type="ft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CUHS Feb2017; Not for distribution</a:t>
            </a:r>
          </a:p>
        </p:txBody>
      </p:sp>
      <p:sp>
        <p:nvSpPr>
          <p:cNvPr id="5" name="Slide Number Placeholder 4"/>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8FCC60C-2C47-448D-8511-20D574D9A1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68961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t>
            </a:r>
            <a:endParaRPr lang="en-US" sz="2100" dirty="0"/>
          </a:p>
        </p:txBody>
      </p:sp>
      <p:sp>
        <p:nvSpPr>
          <p:cNvPr id="4" name="Footer Placeholder 3"/>
          <p:cNvSpPr>
            <a:spLocks noGrp="1"/>
          </p:cNvSpPr>
          <p:nvPr>
            <p:ph type="ft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CUHS Feb2017; Not for distribution</a:t>
            </a:r>
          </a:p>
        </p:txBody>
      </p:sp>
      <p:sp>
        <p:nvSpPr>
          <p:cNvPr id="5" name="Slide Number Placeholder 4"/>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8FCC60C-2C47-448D-8511-20D574D9A1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38803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t>
            </a:r>
            <a:endParaRPr lang="en-US" sz="2100" dirty="0"/>
          </a:p>
        </p:txBody>
      </p:sp>
      <p:sp>
        <p:nvSpPr>
          <p:cNvPr id="4" name="Footer Placeholder 3"/>
          <p:cNvSpPr>
            <a:spLocks noGrp="1"/>
          </p:cNvSpPr>
          <p:nvPr>
            <p:ph type="ft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CUHS Feb2017; Not for distribution</a:t>
            </a:r>
          </a:p>
        </p:txBody>
      </p:sp>
      <p:sp>
        <p:nvSpPr>
          <p:cNvPr id="5" name="Slide Number Placeholder 4"/>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8FCC60C-2C47-448D-8511-20D574D9A1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34903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t>
            </a:r>
            <a:endParaRPr lang="en-US" sz="2100" dirty="0"/>
          </a:p>
        </p:txBody>
      </p:sp>
      <p:sp>
        <p:nvSpPr>
          <p:cNvPr id="4" name="Footer Placeholder 3"/>
          <p:cNvSpPr>
            <a:spLocks noGrp="1"/>
          </p:cNvSpPr>
          <p:nvPr>
            <p:ph type="ft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CUHS Feb2017; Not for distribution</a:t>
            </a:r>
          </a:p>
        </p:txBody>
      </p:sp>
      <p:sp>
        <p:nvSpPr>
          <p:cNvPr id="5" name="Slide Number Placeholder 4"/>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8FCC60C-2C47-448D-8511-20D574D9A1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15376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3212EC1-ED87-46C5-90B0-CB33E1A41B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95642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212EC1-ED87-46C5-90B0-CB33E1A41BD6}" type="slidenum">
              <a:rPr lang="en-US" smtClean="0"/>
              <a:t>38</a:t>
            </a:fld>
            <a:endParaRPr lang="en-US"/>
          </a:p>
        </p:txBody>
      </p:sp>
    </p:spTree>
    <p:extLst>
      <p:ext uri="{BB962C8B-B14F-4D97-AF65-F5344CB8AC3E}">
        <p14:creationId xmlns:p14="http://schemas.microsoft.com/office/powerpoint/2010/main" val="17845376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t>
            </a:r>
            <a:endParaRPr lang="en-US" sz="2100" dirty="0"/>
          </a:p>
        </p:txBody>
      </p:sp>
      <p:sp>
        <p:nvSpPr>
          <p:cNvPr id="4" name="Footer Placeholder 3"/>
          <p:cNvSpPr>
            <a:spLocks noGrp="1"/>
          </p:cNvSpPr>
          <p:nvPr>
            <p:ph type="ft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CUHS Feb2017; Not for distribution</a:t>
            </a:r>
          </a:p>
        </p:txBody>
      </p:sp>
      <p:sp>
        <p:nvSpPr>
          <p:cNvPr id="5" name="Slide Number Placeholder 4"/>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8FCC60C-2C47-448D-8511-20D574D9A1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52075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t>
            </a:r>
            <a:endParaRPr lang="en-US" sz="2100" dirty="0"/>
          </a:p>
        </p:txBody>
      </p:sp>
      <p:sp>
        <p:nvSpPr>
          <p:cNvPr id="4" name="Footer Placeholder 3"/>
          <p:cNvSpPr>
            <a:spLocks noGrp="1"/>
          </p:cNvSpPr>
          <p:nvPr>
            <p:ph type="ft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CUHS Feb2017; Not for distribution</a:t>
            </a:r>
          </a:p>
        </p:txBody>
      </p:sp>
      <p:sp>
        <p:nvSpPr>
          <p:cNvPr id="5" name="Slide Number Placeholder 4"/>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8FCC60C-2C47-448D-8511-20D574D9A1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44309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t>
            </a:r>
            <a:endParaRPr lang="en-US" sz="2100" dirty="0"/>
          </a:p>
        </p:txBody>
      </p:sp>
      <p:sp>
        <p:nvSpPr>
          <p:cNvPr id="4" name="Footer Placeholder 3"/>
          <p:cNvSpPr>
            <a:spLocks noGrp="1"/>
          </p:cNvSpPr>
          <p:nvPr>
            <p:ph type="ft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CUHS Feb2017; Not for distribution</a:t>
            </a:r>
          </a:p>
        </p:txBody>
      </p:sp>
      <p:sp>
        <p:nvSpPr>
          <p:cNvPr id="5" name="Slide Number Placeholder 4"/>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8FCC60C-2C47-448D-8511-20D574D9A1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75847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t>
            </a:r>
            <a:endParaRPr lang="en-US" sz="2100" dirty="0"/>
          </a:p>
        </p:txBody>
      </p:sp>
      <p:sp>
        <p:nvSpPr>
          <p:cNvPr id="4" name="Footer Placeholder 3"/>
          <p:cNvSpPr>
            <a:spLocks noGrp="1"/>
          </p:cNvSpPr>
          <p:nvPr>
            <p:ph type="ft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CUHS Feb2017; Not for distribution</a:t>
            </a:r>
          </a:p>
        </p:txBody>
      </p:sp>
      <p:sp>
        <p:nvSpPr>
          <p:cNvPr id="5" name="Slide Number Placeholder 4"/>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8FCC60C-2C47-448D-8511-20D574D9A1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45131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t>
            </a:r>
            <a:endParaRPr lang="en-US" sz="2100" dirty="0"/>
          </a:p>
        </p:txBody>
      </p:sp>
      <p:sp>
        <p:nvSpPr>
          <p:cNvPr id="4" name="Footer Placeholder 3"/>
          <p:cNvSpPr>
            <a:spLocks noGrp="1"/>
          </p:cNvSpPr>
          <p:nvPr>
            <p:ph type="ft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CUHS Feb2017; Not for distribution</a:t>
            </a:r>
          </a:p>
        </p:txBody>
      </p:sp>
      <p:sp>
        <p:nvSpPr>
          <p:cNvPr id="5" name="Slide Number Placeholder 4"/>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8FCC60C-2C47-448D-8511-20D574D9A1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68166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t>
            </a:r>
            <a:endParaRPr lang="en-US" sz="2100" dirty="0"/>
          </a:p>
        </p:txBody>
      </p:sp>
      <p:sp>
        <p:nvSpPr>
          <p:cNvPr id="4" name="Footer Placeholder 3"/>
          <p:cNvSpPr>
            <a:spLocks noGrp="1"/>
          </p:cNvSpPr>
          <p:nvPr>
            <p:ph type="ft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CUHS Feb2017; Not for distribution</a:t>
            </a:r>
          </a:p>
        </p:txBody>
      </p:sp>
      <p:sp>
        <p:nvSpPr>
          <p:cNvPr id="5" name="Slide Number Placeholder 4"/>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8FCC60C-2C47-448D-8511-20D574D9A1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09510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9/14/2020</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smtClean="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413889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9/14/2020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212688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9/14/2020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957027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EE893C-8DF9-EE4F-BDDE-B3AFCCBFD9CF}" type="datetime1">
              <a:rPr lang="en-US" smtClean="0"/>
              <a:t>9/14/2020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4BBFC6-1308-894D-8266-3C4CB105F641}" type="slidenum">
              <a:rPr lang="en-US" smtClean="0"/>
              <a:t>‹#›</a:t>
            </a:fld>
            <a:endParaRPr lang="en-US"/>
          </a:p>
        </p:txBody>
      </p:sp>
    </p:spTree>
    <p:extLst>
      <p:ext uri="{BB962C8B-B14F-4D97-AF65-F5344CB8AC3E}">
        <p14:creationId xmlns:p14="http://schemas.microsoft.com/office/powerpoint/2010/main" val="4338157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EE893C-8DF9-EE4F-BDDE-B3AFCCBFD9CF}" type="datetime1">
              <a:rPr lang="en-US" smtClean="0"/>
              <a:t>9/14/2020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4BBFC6-1308-894D-8266-3C4CB105F641}" type="slidenum">
              <a:rPr lang="en-US" smtClean="0"/>
              <a:t>‹#›</a:t>
            </a:fld>
            <a:endParaRPr lang="en-US"/>
          </a:p>
        </p:txBody>
      </p:sp>
    </p:spTree>
    <p:extLst>
      <p:ext uri="{BB962C8B-B14F-4D97-AF65-F5344CB8AC3E}">
        <p14:creationId xmlns:p14="http://schemas.microsoft.com/office/powerpoint/2010/main" val="9271761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EE893C-8DF9-EE4F-BDDE-B3AFCCBFD9CF}" type="datetime1">
              <a:rPr lang="en-US" smtClean="0"/>
              <a:t>9/14/2020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4BBFC6-1308-894D-8266-3C4CB105F641}" type="slidenum">
              <a:rPr lang="en-US" smtClean="0"/>
              <a:t>‹#›</a:t>
            </a:fld>
            <a:endParaRPr lang="en-US"/>
          </a:p>
        </p:txBody>
      </p:sp>
    </p:spTree>
    <p:extLst>
      <p:ext uri="{BB962C8B-B14F-4D97-AF65-F5344CB8AC3E}">
        <p14:creationId xmlns:p14="http://schemas.microsoft.com/office/powerpoint/2010/main" val="38857209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EE893C-8DF9-EE4F-BDDE-B3AFCCBFD9CF}" type="datetime1">
              <a:rPr lang="en-US" smtClean="0"/>
              <a:t>9/14/2020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4BBFC6-1308-894D-8266-3C4CB105F641}" type="slidenum">
              <a:rPr lang="en-US" smtClean="0"/>
              <a:t>‹#›</a:t>
            </a:fld>
            <a:endParaRPr lang="en-US"/>
          </a:p>
        </p:txBody>
      </p:sp>
    </p:spTree>
    <p:extLst>
      <p:ext uri="{BB962C8B-B14F-4D97-AF65-F5344CB8AC3E}">
        <p14:creationId xmlns:p14="http://schemas.microsoft.com/office/powerpoint/2010/main" val="26137267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EE893C-8DF9-EE4F-BDDE-B3AFCCBFD9CF}" type="datetime1">
              <a:rPr lang="en-US" smtClean="0"/>
              <a:t>9/14/2020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4BBFC6-1308-894D-8266-3C4CB105F641}" type="slidenum">
              <a:rPr lang="en-US" smtClean="0"/>
              <a:t>‹#›</a:t>
            </a:fld>
            <a:endParaRPr lang="en-US"/>
          </a:p>
        </p:txBody>
      </p:sp>
    </p:spTree>
    <p:extLst>
      <p:ext uri="{BB962C8B-B14F-4D97-AF65-F5344CB8AC3E}">
        <p14:creationId xmlns:p14="http://schemas.microsoft.com/office/powerpoint/2010/main" val="26945598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EE893C-8DF9-EE4F-BDDE-B3AFCCBFD9CF}" type="datetime1">
              <a:rPr lang="en-US" smtClean="0"/>
              <a:t>9/14/2020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4BBFC6-1308-894D-8266-3C4CB105F641}" type="slidenum">
              <a:rPr lang="en-US" smtClean="0"/>
              <a:t>‹#›</a:t>
            </a:fld>
            <a:endParaRPr lang="en-US"/>
          </a:p>
        </p:txBody>
      </p:sp>
    </p:spTree>
    <p:extLst>
      <p:ext uri="{BB962C8B-B14F-4D97-AF65-F5344CB8AC3E}">
        <p14:creationId xmlns:p14="http://schemas.microsoft.com/office/powerpoint/2010/main" val="21756203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EE893C-8DF9-EE4F-BDDE-B3AFCCBFD9CF}" type="datetime1">
              <a:rPr lang="en-US" smtClean="0"/>
              <a:t>9/14/2020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4BBFC6-1308-894D-8266-3C4CB105F641}" type="slidenum">
              <a:rPr lang="en-US" smtClean="0"/>
              <a:t>‹#›</a:t>
            </a:fld>
            <a:endParaRPr lang="en-US"/>
          </a:p>
        </p:txBody>
      </p:sp>
    </p:spTree>
    <p:extLst>
      <p:ext uri="{BB962C8B-B14F-4D97-AF65-F5344CB8AC3E}">
        <p14:creationId xmlns:p14="http://schemas.microsoft.com/office/powerpoint/2010/main" val="31316913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ounded Rectangle 9"/>
          <p:cNvSpPr/>
          <p:nvPr/>
        </p:nvSpPr>
        <p:spPr>
          <a:xfrm rot="20707748">
            <a:off x="-823385" y="-652551"/>
            <a:ext cx="8886141" cy="3942692"/>
          </a:xfrm>
          <a:custGeom>
            <a:avLst/>
            <a:gdLst/>
            <a:ahLst/>
            <a:cxnLst/>
            <a:rect l="l" t="t" r="r" b="b"/>
            <a:pathLst>
              <a:path w="6664606" h="3942692">
                <a:moveTo>
                  <a:pt x="1046923" y="0"/>
                </a:moveTo>
                <a:lnTo>
                  <a:pt x="6664606" y="1491692"/>
                </a:lnTo>
                <a:lnTo>
                  <a:pt x="6664606" y="3860602"/>
                </a:lnTo>
                <a:cubicBezTo>
                  <a:pt x="6664606" y="3905939"/>
                  <a:pt x="6627853" y="3942692"/>
                  <a:pt x="6582516" y="3942692"/>
                </a:cubicBezTo>
                <a:lnTo>
                  <a:pt x="0" y="3942692"/>
                </a:lnTo>
                <a:close/>
              </a:path>
            </a:pathLst>
          </a:custGeom>
          <a:solidFill>
            <a:schemeClr val="bg1">
              <a:alpha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ounded Rectangle 11"/>
          <p:cNvSpPr/>
          <p:nvPr/>
        </p:nvSpPr>
        <p:spPr>
          <a:xfrm rot="20707748">
            <a:off x="8224204" y="-441831"/>
            <a:ext cx="4168680" cy="2426476"/>
          </a:xfrm>
          <a:custGeom>
            <a:avLst/>
            <a:gdLst/>
            <a:ahLst/>
            <a:cxnLst/>
            <a:rect l="l" t="t" r="r" b="b"/>
            <a:pathLst>
              <a:path w="3126510" h="2426476">
                <a:moveTo>
                  <a:pt x="0" y="0"/>
                </a:moveTo>
                <a:lnTo>
                  <a:pt x="3126510" y="830198"/>
                </a:lnTo>
                <a:lnTo>
                  <a:pt x="2702642" y="2426476"/>
                </a:lnTo>
                <a:lnTo>
                  <a:pt x="82091" y="2426476"/>
                </a:lnTo>
                <a:cubicBezTo>
                  <a:pt x="36754" y="2426475"/>
                  <a:pt x="1" y="2389722"/>
                  <a:pt x="1" y="2344385"/>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Rounded Rectangle 10"/>
          <p:cNvSpPr/>
          <p:nvPr/>
        </p:nvSpPr>
        <p:spPr>
          <a:xfrm rot="20707748">
            <a:off x="9525465" y="2001565"/>
            <a:ext cx="3572607" cy="4946037"/>
          </a:xfrm>
          <a:custGeom>
            <a:avLst/>
            <a:gdLst/>
            <a:ahLst/>
            <a:cxnLst/>
            <a:rect l="l" t="t" r="r" b="b"/>
            <a:pathLst>
              <a:path w="2679455" h="4946037">
                <a:moveTo>
                  <a:pt x="2679455" y="0"/>
                </a:moveTo>
                <a:lnTo>
                  <a:pt x="1366108" y="4946037"/>
                </a:lnTo>
                <a:lnTo>
                  <a:pt x="0" y="4583288"/>
                </a:lnTo>
                <a:lnTo>
                  <a:pt x="0" y="82090"/>
                </a:lnTo>
                <a:cubicBezTo>
                  <a:pt x="0" y="36753"/>
                  <a:pt x="36753" y="0"/>
                  <a:pt x="82090" y="0"/>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ounded Rectangle 8"/>
          <p:cNvSpPr/>
          <p:nvPr/>
        </p:nvSpPr>
        <p:spPr>
          <a:xfrm rot="20707748">
            <a:off x="-274161" y="3323292"/>
            <a:ext cx="9837431" cy="4557796"/>
          </a:xfrm>
          <a:custGeom>
            <a:avLst/>
            <a:gdLst/>
            <a:ahLst/>
            <a:cxnLst/>
            <a:rect l="l" t="t" r="r" b="b"/>
            <a:pathLst>
              <a:path w="7378073" h="4557796">
                <a:moveTo>
                  <a:pt x="7327936" y="6451"/>
                </a:moveTo>
                <a:cubicBezTo>
                  <a:pt x="7357400" y="18913"/>
                  <a:pt x="7378073" y="48087"/>
                  <a:pt x="7378073" y="82090"/>
                </a:cubicBezTo>
                <a:lnTo>
                  <a:pt x="7378073" y="4557796"/>
                </a:lnTo>
                <a:lnTo>
                  <a:pt x="0" y="2598658"/>
                </a:lnTo>
                <a:lnTo>
                  <a:pt x="690034" y="0"/>
                </a:lnTo>
                <a:lnTo>
                  <a:pt x="7295983" y="0"/>
                </a:lnTo>
                <a:cubicBezTo>
                  <a:pt x="7307317" y="0"/>
                  <a:pt x="7318115" y="2297"/>
                  <a:pt x="7327936" y="6451"/>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rot="-900000">
            <a:off x="730446" y="3632676"/>
            <a:ext cx="7980212" cy="1606102"/>
          </a:xfrm>
        </p:spPr>
        <p:txBody>
          <a:bodyPr>
            <a:normAutofit/>
          </a:bodyPr>
          <a:lstStyle>
            <a:lvl1pPr>
              <a:lnSpc>
                <a:spcPts val="6000"/>
              </a:lnSpc>
              <a:defRPr sz="60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rot="-900000">
            <a:off x="2934861" y="5027231"/>
            <a:ext cx="6207063" cy="1128495"/>
          </a:xfrm>
        </p:spPr>
        <p:txBody>
          <a:bodyPr>
            <a:normAutofit/>
          </a:bodyPr>
          <a:lstStyle>
            <a:lvl1pPr marL="0" indent="0" algn="r">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rot="-900000">
            <a:off x="8988620" y="2313286"/>
            <a:ext cx="2032000" cy="365125"/>
          </a:xfrm>
        </p:spPr>
        <p:txBody>
          <a:bodyPr/>
          <a:lstStyle>
            <a:lvl1pPr algn="l">
              <a:defRPr sz="1800">
                <a:solidFill>
                  <a:schemeClr val="tx1"/>
                </a:solidFill>
              </a:defRPr>
            </a:lvl1pPr>
          </a:lstStyle>
          <a:p>
            <a:fld id="{C03F5A3F-7A97-4AB2-A6F8-8F0F7171C7F4}" type="datetimeFigureOut">
              <a:rPr lang="en-US" smtClean="0"/>
              <a:t>9/14/2020</a:t>
            </a:fld>
            <a:endParaRPr lang="en-US"/>
          </a:p>
        </p:txBody>
      </p:sp>
      <p:sp>
        <p:nvSpPr>
          <p:cNvPr id="5" name="Footer Placeholder 4"/>
          <p:cNvSpPr>
            <a:spLocks noGrp="1"/>
          </p:cNvSpPr>
          <p:nvPr>
            <p:ph type="ftr" sz="quarter" idx="11"/>
          </p:nvPr>
        </p:nvSpPr>
        <p:spPr>
          <a:xfrm rot="-900000">
            <a:off x="8735057" y="1528630"/>
            <a:ext cx="3287983" cy="365125"/>
          </a:xfrm>
        </p:spPr>
        <p:txBody>
          <a:bodyPr/>
          <a:lstStyle>
            <a:lvl1pPr>
              <a:defRPr>
                <a:solidFill>
                  <a:schemeClr val="tx1"/>
                </a:solidFill>
              </a:defRPr>
            </a:lvl1pPr>
          </a:lstStyle>
          <a:p>
            <a:endParaRPr lang="en-US"/>
          </a:p>
        </p:txBody>
      </p:sp>
      <p:sp>
        <p:nvSpPr>
          <p:cNvPr id="6" name="Slide Number Placeholder 5"/>
          <p:cNvSpPr>
            <a:spLocks noGrp="1"/>
          </p:cNvSpPr>
          <p:nvPr>
            <p:ph type="sldNum" sz="quarter" idx="12"/>
          </p:nvPr>
        </p:nvSpPr>
        <p:spPr>
          <a:xfrm rot="-900000">
            <a:off x="8602292" y="1162062"/>
            <a:ext cx="2844800" cy="421038"/>
          </a:xfrm>
        </p:spPr>
        <p:txBody>
          <a:bodyPr anchor="ctr"/>
          <a:lstStyle>
            <a:lvl1pPr algn="l">
              <a:defRPr sz="2400">
                <a:solidFill>
                  <a:schemeClr val="tx1"/>
                </a:solidFill>
              </a:defRPr>
            </a:lvl1pPr>
          </a:lstStyle>
          <a:p>
            <a:fld id="{75D7C566-47CC-43B5-8D66-DE7C1801DD5D}" type="slidenum">
              <a:rPr lang="en-US" smtClean="0"/>
              <a:t>‹#›</a:t>
            </a:fld>
            <a:endParaRPr lang="en-US"/>
          </a:p>
        </p:txBody>
      </p:sp>
    </p:spTree>
    <p:extLst>
      <p:ext uri="{BB962C8B-B14F-4D97-AF65-F5344CB8AC3E}">
        <p14:creationId xmlns:p14="http://schemas.microsoft.com/office/powerpoint/2010/main" val="408486380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9/14/2020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3474164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Rounded Rectangle 8"/>
          <p:cNvSpPr/>
          <p:nvPr/>
        </p:nvSpPr>
        <p:spPr>
          <a:xfrm rot="907748">
            <a:off x="-1153919" y="850599"/>
            <a:ext cx="4820588" cy="6151724"/>
          </a:xfrm>
          <a:custGeom>
            <a:avLst/>
            <a:gdLst/>
            <a:ahLst/>
            <a:cxnLst/>
            <a:rect l="l" t="t" r="r" b="b"/>
            <a:pathLst>
              <a:path w="3615441" h="6151724">
                <a:moveTo>
                  <a:pt x="0" y="0"/>
                </a:moveTo>
                <a:lnTo>
                  <a:pt x="3533351" y="0"/>
                </a:lnTo>
                <a:cubicBezTo>
                  <a:pt x="3578688" y="0"/>
                  <a:pt x="3615441" y="36753"/>
                  <a:pt x="3615441" y="82090"/>
                </a:cubicBezTo>
                <a:lnTo>
                  <a:pt x="3615441" y="5623909"/>
                </a:lnTo>
                <a:lnTo>
                  <a:pt x="1663219" y="6151724"/>
                </a:ln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Rounded Rectangle 12"/>
          <p:cNvSpPr/>
          <p:nvPr/>
        </p:nvSpPr>
        <p:spPr>
          <a:xfrm rot="907748">
            <a:off x="23666" y="-511509"/>
            <a:ext cx="4980525" cy="1387781"/>
          </a:xfrm>
          <a:custGeom>
            <a:avLst/>
            <a:gdLst/>
            <a:ahLst/>
            <a:cxnLst/>
            <a:rect l="l" t="t" r="r" b="b"/>
            <a:pathLst>
              <a:path w="3735394" h="1387781">
                <a:moveTo>
                  <a:pt x="0" y="1009924"/>
                </a:moveTo>
                <a:lnTo>
                  <a:pt x="3735394" y="0"/>
                </a:lnTo>
                <a:lnTo>
                  <a:pt x="3735394" y="1305691"/>
                </a:lnTo>
                <a:cubicBezTo>
                  <a:pt x="3735394" y="1351028"/>
                  <a:pt x="3698641" y="1387781"/>
                  <a:pt x="3653304" y="1387781"/>
                </a:cubicBezTo>
                <a:lnTo>
                  <a:pt x="102160" y="1387781"/>
                </a:ln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Rounded Rectangle 13"/>
          <p:cNvSpPr/>
          <p:nvPr/>
        </p:nvSpPr>
        <p:spPr>
          <a:xfrm rot="907748">
            <a:off x="2862402" y="6590199"/>
            <a:ext cx="2641367" cy="535602"/>
          </a:xfrm>
          <a:custGeom>
            <a:avLst/>
            <a:gdLst/>
            <a:ahLst/>
            <a:cxnLst/>
            <a:rect l="l" t="t" r="r" b="b"/>
            <a:pathLst>
              <a:path w="1981025" h="535602">
                <a:moveTo>
                  <a:pt x="50137" y="6451"/>
                </a:moveTo>
                <a:cubicBezTo>
                  <a:pt x="59958" y="2297"/>
                  <a:pt x="70756" y="0"/>
                  <a:pt x="82090" y="0"/>
                </a:cubicBezTo>
                <a:lnTo>
                  <a:pt x="1981025" y="0"/>
                </a:lnTo>
                <a:lnTo>
                  <a:pt x="0" y="535602"/>
                </a:lnTo>
                <a:lnTo>
                  <a:pt x="0" y="82090"/>
                </a:lnTo>
                <a:cubicBezTo>
                  <a:pt x="0" y="48087"/>
                  <a:pt x="20674" y="18913"/>
                  <a:pt x="50137" y="6451"/>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Rounded Rectangle 14"/>
          <p:cNvSpPr/>
          <p:nvPr/>
        </p:nvSpPr>
        <p:spPr>
          <a:xfrm rot="907748">
            <a:off x="4246855" y="-553633"/>
            <a:ext cx="9043908" cy="7826540"/>
          </a:xfrm>
          <a:custGeom>
            <a:avLst/>
            <a:gdLst/>
            <a:ahLst/>
            <a:cxnLst/>
            <a:rect l="l" t="t" r="r" b="b"/>
            <a:pathLst>
              <a:path w="6782931" h="7826540">
                <a:moveTo>
                  <a:pt x="0" y="1349945"/>
                </a:moveTo>
                <a:lnTo>
                  <a:pt x="4993024" y="0"/>
                </a:lnTo>
                <a:lnTo>
                  <a:pt x="6782931" y="6620302"/>
                </a:lnTo>
                <a:lnTo>
                  <a:pt x="2321435" y="7826540"/>
                </a:lnTo>
                <a:lnTo>
                  <a:pt x="82090" y="7826540"/>
                </a:lnTo>
                <a:cubicBezTo>
                  <a:pt x="36753" y="7826540"/>
                  <a:pt x="0" y="7789787"/>
                  <a:pt x="0" y="7744450"/>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rot="-4500000">
            <a:off x="-1033" y="2639384"/>
            <a:ext cx="5064953" cy="2260841"/>
          </a:xfrm>
        </p:spPr>
        <p:txBody>
          <a:bodyPr/>
          <a:lstStyle/>
          <a:p>
            <a:r>
              <a:rPr lang="en-US"/>
              <a:t>Click to edit Master title style</a:t>
            </a:r>
          </a:p>
        </p:txBody>
      </p:sp>
      <p:sp>
        <p:nvSpPr>
          <p:cNvPr id="3" name="Content Placeholder 2"/>
          <p:cNvSpPr>
            <a:spLocks noGrp="1"/>
          </p:cNvSpPr>
          <p:nvPr>
            <p:ph idx="1"/>
          </p:nvPr>
        </p:nvSpPr>
        <p:spPr>
          <a:xfrm rot="900000">
            <a:off x="4638705" y="959717"/>
            <a:ext cx="6211647" cy="5077623"/>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rot="900000">
            <a:off x="2254651" y="608315"/>
            <a:ext cx="2385807" cy="365125"/>
          </a:xfrm>
        </p:spPr>
        <p:txBody>
          <a:bodyPr/>
          <a:lstStyle/>
          <a:p>
            <a:fld id="{C03F5A3F-7A97-4AB2-A6F8-8F0F7171C7F4}" type="datetimeFigureOut">
              <a:rPr lang="en-US" smtClean="0"/>
              <a:t>9/14/2020</a:t>
            </a:fld>
            <a:endParaRPr lang="en-US"/>
          </a:p>
        </p:txBody>
      </p:sp>
      <p:sp>
        <p:nvSpPr>
          <p:cNvPr id="5" name="Footer Placeholder 4"/>
          <p:cNvSpPr>
            <a:spLocks noGrp="1"/>
          </p:cNvSpPr>
          <p:nvPr>
            <p:ph type="ftr" sz="quarter" idx="11"/>
          </p:nvPr>
        </p:nvSpPr>
        <p:spPr>
          <a:xfrm rot="900000">
            <a:off x="4138161" y="6177547"/>
            <a:ext cx="3189649" cy="365125"/>
          </a:xfrm>
        </p:spPr>
        <p:txBody>
          <a:bodyPr/>
          <a:lstStyle/>
          <a:p>
            <a:endParaRPr lang="en-US"/>
          </a:p>
        </p:txBody>
      </p:sp>
      <p:sp>
        <p:nvSpPr>
          <p:cNvPr id="6" name="Slide Number Placeholder 5"/>
          <p:cNvSpPr>
            <a:spLocks noGrp="1"/>
          </p:cNvSpPr>
          <p:nvPr>
            <p:ph type="sldNum" sz="quarter" idx="12"/>
          </p:nvPr>
        </p:nvSpPr>
        <p:spPr>
          <a:xfrm rot="900000">
            <a:off x="1687161" y="300798"/>
            <a:ext cx="3049759" cy="365125"/>
          </a:xfrm>
        </p:spPr>
        <p:txBody>
          <a:bodyPr/>
          <a:lstStyle/>
          <a:p>
            <a:fld id="{75D7C566-47CC-43B5-8D66-DE7C1801DD5D}" type="slidenum">
              <a:rPr lang="en-US" smtClean="0"/>
              <a:t>‹#›</a:t>
            </a:fld>
            <a:endParaRPr lang="en-US"/>
          </a:p>
        </p:txBody>
      </p:sp>
    </p:spTree>
    <p:extLst>
      <p:ext uri="{BB962C8B-B14F-4D97-AF65-F5344CB8AC3E}">
        <p14:creationId xmlns:p14="http://schemas.microsoft.com/office/powerpoint/2010/main" val="1395938034"/>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7" name="Rounded Rectangle 16"/>
          <p:cNvSpPr/>
          <p:nvPr/>
        </p:nvSpPr>
        <p:spPr>
          <a:xfrm rot="900000">
            <a:off x="-76288" y="-1017685"/>
            <a:ext cx="9881903" cy="3438177"/>
          </a:xfrm>
          <a:custGeom>
            <a:avLst/>
            <a:gdLst/>
            <a:ahLst/>
            <a:cxnLst/>
            <a:rect l="l" t="t" r="r" b="b"/>
            <a:pathLst>
              <a:path w="7411427" h="3438177">
                <a:moveTo>
                  <a:pt x="0" y="1985886"/>
                </a:moveTo>
                <a:lnTo>
                  <a:pt x="7411427" y="0"/>
                </a:lnTo>
                <a:lnTo>
                  <a:pt x="7411427" y="3356087"/>
                </a:lnTo>
                <a:cubicBezTo>
                  <a:pt x="7411427" y="3401424"/>
                  <a:pt x="7374674" y="3438177"/>
                  <a:pt x="7329337" y="3438177"/>
                </a:cubicBezTo>
                <a:lnTo>
                  <a:pt x="389140" y="3438177"/>
                </a:ln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Rounded Rectangle 17"/>
          <p:cNvSpPr/>
          <p:nvPr/>
        </p:nvSpPr>
        <p:spPr>
          <a:xfrm rot="900000">
            <a:off x="-1035521" y="2417821"/>
            <a:ext cx="9331153" cy="5080081"/>
          </a:xfrm>
          <a:custGeom>
            <a:avLst/>
            <a:gdLst/>
            <a:ahLst/>
            <a:cxnLst/>
            <a:rect l="l" t="t" r="r" b="b"/>
            <a:pathLst>
              <a:path w="6998365" h="5080081">
                <a:moveTo>
                  <a:pt x="0" y="0"/>
                </a:moveTo>
                <a:lnTo>
                  <a:pt x="6916275" y="0"/>
                </a:lnTo>
                <a:cubicBezTo>
                  <a:pt x="6961612" y="0"/>
                  <a:pt x="6998365" y="36753"/>
                  <a:pt x="6998365" y="82090"/>
                </a:cubicBezTo>
                <a:lnTo>
                  <a:pt x="6998365" y="3569608"/>
                </a:lnTo>
                <a:lnTo>
                  <a:pt x="1361203" y="5080081"/>
                </a:ln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Rounded Rectangle 18"/>
          <p:cNvSpPr/>
          <p:nvPr/>
        </p:nvSpPr>
        <p:spPr>
          <a:xfrm rot="900000">
            <a:off x="8450757" y="3775813"/>
            <a:ext cx="4136367" cy="3544033"/>
          </a:xfrm>
          <a:custGeom>
            <a:avLst/>
            <a:gdLst/>
            <a:ahLst/>
            <a:cxnLst/>
            <a:rect l="l" t="t" r="r" b="b"/>
            <a:pathLst>
              <a:path w="3102275" h="3544033">
                <a:moveTo>
                  <a:pt x="50137" y="6451"/>
                </a:moveTo>
                <a:cubicBezTo>
                  <a:pt x="59958" y="2297"/>
                  <a:pt x="70756" y="0"/>
                  <a:pt x="82090" y="0"/>
                </a:cubicBezTo>
                <a:lnTo>
                  <a:pt x="2375388" y="0"/>
                </a:lnTo>
                <a:lnTo>
                  <a:pt x="3102275" y="2712781"/>
                </a:lnTo>
                <a:lnTo>
                  <a:pt x="0" y="3544033"/>
                </a:lnTo>
                <a:lnTo>
                  <a:pt x="0" y="82090"/>
                </a:lnTo>
                <a:cubicBezTo>
                  <a:pt x="0" y="48087"/>
                  <a:pt x="20673" y="18913"/>
                  <a:pt x="50137" y="6451"/>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0" name="Rounded Rectangle 19"/>
          <p:cNvSpPr/>
          <p:nvPr/>
        </p:nvSpPr>
        <p:spPr>
          <a:xfrm rot="900000">
            <a:off x="9770506" y="-104312"/>
            <a:ext cx="3134169" cy="3820866"/>
          </a:xfrm>
          <a:custGeom>
            <a:avLst/>
            <a:gdLst/>
            <a:ahLst/>
            <a:cxnLst/>
            <a:rect l="l" t="t" r="r" b="b"/>
            <a:pathLst>
              <a:path w="2350627" h="3820866">
                <a:moveTo>
                  <a:pt x="1" y="355523"/>
                </a:moveTo>
                <a:lnTo>
                  <a:pt x="1326829" y="0"/>
                </a:lnTo>
                <a:lnTo>
                  <a:pt x="2350627" y="3820866"/>
                </a:lnTo>
                <a:lnTo>
                  <a:pt x="82091" y="3820866"/>
                </a:lnTo>
                <a:cubicBezTo>
                  <a:pt x="36754" y="3820866"/>
                  <a:pt x="1" y="3784113"/>
                  <a:pt x="0" y="3738776"/>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rot="900000">
            <a:off x="713315" y="2921829"/>
            <a:ext cx="7587807" cy="1570680"/>
          </a:xfrm>
        </p:spPr>
        <p:txBody>
          <a:bodyPr anchor="b">
            <a:noAutofit/>
          </a:bodyPr>
          <a:lstStyle>
            <a:lvl1pPr algn="r">
              <a:defRPr sz="4800" b="0" cap="none" baseline="0"/>
            </a:lvl1pPr>
          </a:lstStyle>
          <a:p>
            <a:r>
              <a:rPr lang="en-US"/>
              <a:t>Click to edit Master title style</a:t>
            </a:r>
            <a:endParaRPr lang="en-US" dirty="0"/>
          </a:p>
        </p:txBody>
      </p:sp>
      <p:sp>
        <p:nvSpPr>
          <p:cNvPr id="3" name="Text Placeholder 2"/>
          <p:cNvSpPr>
            <a:spLocks noGrp="1"/>
          </p:cNvSpPr>
          <p:nvPr>
            <p:ph type="body" idx="1"/>
          </p:nvPr>
        </p:nvSpPr>
        <p:spPr>
          <a:xfrm rot="900000">
            <a:off x="717132" y="4494202"/>
            <a:ext cx="7028725" cy="1500187"/>
          </a:xfrm>
        </p:spPr>
        <p:txBody>
          <a:bodyPr anchor="t">
            <a:normAutofit/>
          </a:bodyPr>
          <a:lstStyle>
            <a:lvl1pPr marL="0" indent="0" algn="r">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rot="900000">
            <a:off x="9171157" y="3761386"/>
            <a:ext cx="2032000" cy="365125"/>
          </a:xfrm>
        </p:spPr>
        <p:txBody>
          <a:bodyPr/>
          <a:lstStyle>
            <a:lvl1pPr algn="l">
              <a:defRPr/>
            </a:lvl1pPr>
          </a:lstStyle>
          <a:p>
            <a:fld id="{C03F5A3F-7A97-4AB2-A6F8-8F0F7171C7F4}" type="datetimeFigureOut">
              <a:rPr lang="en-US" smtClean="0"/>
              <a:t>9/14/2020</a:t>
            </a:fld>
            <a:endParaRPr lang="en-US"/>
          </a:p>
        </p:txBody>
      </p:sp>
      <p:sp>
        <p:nvSpPr>
          <p:cNvPr id="5" name="Footer Placeholder 4"/>
          <p:cNvSpPr>
            <a:spLocks noGrp="1"/>
          </p:cNvSpPr>
          <p:nvPr>
            <p:ph type="ftr" sz="quarter" idx="11"/>
          </p:nvPr>
        </p:nvSpPr>
        <p:spPr>
          <a:xfrm rot="900000">
            <a:off x="9409287" y="3170796"/>
            <a:ext cx="2568407" cy="365125"/>
          </a:xfrm>
        </p:spPr>
        <p:txBody>
          <a:bodyPr/>
          <a:lstStyle/>
          <a:p>
            <a:endParaRPr lang="en-US"/>
          </a:p>
        </p:txBody>
      </p:sp>
      <p:sp>
        <p:nvSpPr>
          <p:cNvPr id="6" name="Slide Number Placeholder 5"/>
          <p:cNvSpPr>
            <a:spLocks noGrp="1"/>
          </p:cNvSpPr>
          <p:nvPr>
            <p:ph type="sldNum" sz="quarter" idx="12"/>
          </p:nvPr>
        </p:nvSpPr>
        <p:spPr>
          <a:xfrm rot="900000" flipH="1">
            <a:off x="9568485" y="2661158"/>
            <a:ext cx="911972" cy="365125"/>
          </a:xfrm>
        </p:spPr>
        <p:txBody>
          <a:bodyPr/>
          <a:lstStyle>
            <a:lvl1pPr algn="l">
              <a:defRPr/>
            </a:lvl1pPr>
          </a:lstStyle>
          <a:p>
            <a:fld id="{75D7C566-47CC-43B5-8D66-DE7C1801DD5D}" type="slidenum">
              <a:rPr lang="en-US" smtClean="0"/>
              <a:t>‹#›</a:t>
            </a:fld>
            <a:endParaRPr lang="en-US"/>
          </a:p>
        </p:txBody>
      </p:sp>
    </p:spTree>
    <p:extLst>
      <p:ext uri="{BB962C8B-B14F-4D97-AF65-F5344CB8AC3E}">
        <p14:creationId xmlns:p14="http://schemas.microsoft.com/office/powerpoint/2010/main" val="760687414"/>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7" name="Rounded Rectangle 16"/>
          <p:cNvSpPr/>
          <p:nvPr/>
        </p:nvSpPr>
        <p:spPr>
          <a:xfrm rot="20707748">
            <a:off x="-1177633" y="-625990"/>
            <a:ext cx="9919876" cy="7344599"/>
          </a:xfrm>
          <a:custGeom>
            <a:avLst/>
            <a:gdLst/>
            <a:ahLst/>
            <a:cxnLst/>
            <a:rect l="l" t="t" r="r" b="b"/>
            <a:pathLst>
              <a:path w="7439907" h="7344599">
                <a:moveTo>
                  <a:pt x="1760047" y="0"/>
                </a:moveTo>
                <a:lnTo>
                  <a:pt x="7439906" y="1508202"/>
                </a:lnTo>
                <a:lnTo>
                  <a:pt x="7439907" y="7262509"/>
                </a:lnTo>
                <a:cubicBezTo>
                  <a:pt x="7439906" y="7307846"/>
                  <a:pt x="7403153" y="7344599"/>
                  <a:pt x="7357816" y="7344599"/>
                </a:cubicBezTo>
                <a:lnTo>
                  <a:pt x="2697558" y="7344599"/>
                </a:lnTo>
                <a:lnTo>
                  <a:pt x="0" y="6628303"/>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Rounded Rectangle 17"/>
          <p:cNvSpPr/>
          <p:nvPr/>
        </p:nvSpPr>
        <p:spPr>
          <a:xfrm rot="20707748">
            <a:off x="4316717" y="6275496"/>
            <a:ext cx="5849860" cy="1165008"/>
          </a:xfrm>
          <a:custGeom>
            <a:avLst/>
            <a:gdLst/>
            <a:ahLst/>
            <a:cxnLst/>
            <a:rect l="l" t="t" r="r" b="b"/>
            <a:pathLst>
              <a:path w="4387395" h="1165008">
                <a:moveTo>
                  <a:pt x="4337258" y="6451"/>
                </a:moveTo>
                <a:cubicBezTo>
                  <a:pt x="4366722" y="18913"/>
                  <a:pt x="4387395" y="48087"/>
                  <a:pt x="4387395" y="82090"/>
                </a:cubicBezTo>
                <a:lnTo>
                  <a:pt x="4387395" y="1165008"/>
                </a:lnTo>
                <a:lnTo>
                  <a:pt x="0" y="0"/>
                </a:lnTo>
                <a:lnTo>
                  <a:pt x="4305305" y="0"/>
                </a:lnTo>
                <a:cubicBezTo>
                  <a:pt x="4316639" y="0"/>
                  <a:pt x="4327437" y="2297"/>
                  <a:pt x="4337258" y="6451"/>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Rounded Rectangle 18"/>
          <p:cNvSpPr/>
          <p:nvPr/>
        </p:nvSpPr>
        <p:spPr>
          <a:xfrm rot="20707748">
            <a:off x="10214264" y="5462350"/>
            <a:ext cx="2278699" cy="1536003"/>
          </a:xfrm>
          <a:custGeom>
            <a:avLst/>
            <a:gdLst/>
            <a:ahLst/>
            <a:cxnLst/>
            <a:rect l="l" t="t" r="r" b="b"/>
            <a:pathLst>
              <a:path w="1709024" h="1536003">
                <a:moveTo>
                  <a:pt x="1709024" y="0"/>
                </a:moveTo>
                <a:lnTo>
                  <a:pt x="1301161" y="1536003"/>
                </a:lnTo>
                <a:lnTo>
                  <a:pt x="0" y="1190500"/>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0" name="Rounded Rectangle 19"/>
          <p:cNvSpPr/>
          <p:nvPr/>
        </p:nvSpPr>
        <p:spPr>
          <a:xfrm rot="20707748">
            <a:off x="8890593" y="-490547"/>
            <a:ext cx="4085777" cy="5811872"/>
          </a:xfrm>
          <a:custGeom>
            <a:avLst/>
            <a:gdLst/>
            <a:ahLst/>
            <a:cxnLst/>
            <a:rect l="l" t="t" r="r" b="b"/>
            <a:pathLst>
              <a:path w="3064333" h="5811872">
                <a:moveTo>
                  <a:pt x="0" y="0"/>
                </a:moveTo>
                <a:lnTo>
                  <a:pt x="3064333" y="813688"/>
                </a:lnTo>
                <a:lnTo>
                  <a:pt x="1737140" y="5811872"/>
                </a:lnTo>
                <a:lnTo>
                  <a:pt x="82090" y="5811872"/>
                </a:lnTo>
                <a:cubicBezTo>
                  <a:pt x="36753" y="5811872"/>
                  <a:pt x="0" y="5775119"/>
                  <a:pt x="0" y="5729782"/>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rot="4500000">
            <a:off x="7699242" y="1991665"/>
            <a:ext cx="4820301" cy="1914879"/>
          </a:xfrm>
        </p:spPr>
        <p:txBody>
          <a:bodyPr/>
          <a:lstStyle/>
          <a:p>
            <a:r>
              <a:rPr lang="en-US"/>
              <a:t>Click to edit Master title style</a:t>
            </a:r>
          </a:p>
        </p:txBody>
      </p:sp>
      <p:sp>
        <p:nvSpPr>
          <p:cNvPr id="3" name="Content Placeholder 2"/>
          <p:cNvSpPr>
            <a:spLocks noGrp="1"/>
          </p:cNvSpPr>
          <p:nvPr>
            <p:ph sz="half" idx="1"/>
          </p:nvPr>
        </p:nvSpPr>
        <p:spPr>
          <a:xfrm rot="-900000">
            <a:off x="1352585" y="1335061"/>
            <a:ext cx="3438144" cy="48398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rot="-900000">
            <a:off x="4934710" y="618005"/>
            <a:ext cx="3440013" cy="4837176"/>
          </a:xfrm>
        </p:spPr>
        <p:txBody>
          <a:bodyPr anchor="t"/>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rot="-900000">
            <a:off x="10341226" y="5887413"/>
            <a:ext cx="1655973" cy="365125"/>
          </a:xfrm>
        </p:spPr>
        <p:txBody>
          <a:bodyPr/>
          <a:lstStyle>
            <a:lvl1pPr algn="l">
              <a:defRPr/>
            </a:lvl1pPr>
          </a:lstStyle>
          <a:p>
            <a:fld id="{C03F5A3F-7A97-4AB2-A6F8-8F0F7171C7F4}" type="datetimeFigureOut">
              <a:rPr lang="en-US" smtClean="0"/>
              <a:t>9/14/2020</a:t>
            </a:fld>
            <a:endParaRPr lang="en-US"/>
          </a:p>
        </p:txBody>
      </p:sp>
      <p:sp>
        <p:nvSpPr>
          <p:cNvPr id="6" name="Footer Placeholder 5"/>
          <p:cNvSpPr>
            <a:spLocks noGrp="1"/>
          </p:cNvSpPr>
          <p:nvPr>
            <p:ph type="ftr" sz="quarter" idx="11"/>
          </p:nvPr>
        </p:nvSpPr>
        <p:spPr>
          <a:xfrm rot="-900000">
            <a:off x="5406211" y="5494375"/>
            <a:ext cx="4165600" cy="365125"/>
          </a:xfrm>
        </p:spPr>
        <p:txBody>
          <a:bodyPr/>
          <a:lstStyle>
            <a:lvl1pPr algn="r">
              <a:defRPr/>
            </a:lvl1pPr>
          </a:lstStyle>
          <a:p>
            <a:endParaRPr lang="en-US"/>
          </a:p>
        </p:txBody>
      </p:sp>
      <p:sp>
        <p:nvSpPr>
          <p:cNvPr id="7" name="Slide Number Placeholder 6"/>
          <p:cNvSpPr>
            <a:spLocks noGrp="1"/>
          </p:cNvSpPr>
          <p:nvPr>
            <p:ph type="sldNum" sz="quarter" idx="12"/>
          </p:nvPr>
        </p:nvSpPr>
        <p:spPr>
          <a:xfrm rot="-900000">
            <a:off x="10253553" y="5643111"/>
            <a:ext cx="1655591" cy="365125"/>
          </a:xfrm>
        </p:spPr>
        <p:txBody>
          <a:bodyPr/>
          <a:lstStyle>
            <a:lvl1pPr algn="l">
              <a:defRPr/>
            </a:lvl1pPr>
          </a:lstStyle>
          <a:p>
            <a:fld id="{75D7C566-47CC-43B5-8D66-DE7C1801DD5D}" type="slidenum">
              <a:rPr lang="en-US" smtClean="0"/>
              <a:t>‹#›</a:t>
            </a:fld>
            <a:endParaRPr lang="en-US"/>
          </a:p>
        </p:txBody>
      </p:sp>
    </p:spTree>
    <p:extLst>
      <p:ext uri="{BB962C8B-B14F-4D97-AF65-F5344CB8AC3E}">
        <p14:creationId xmlns:p14="http://schemas.microsoft.com/office/powerpoint/2010/main" val="1287255866"/>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53" name="Rounded Rectangle 52"/>
          <p:cNvSpPr/>
          <p:nvPr/>
        </p:nvSpPr>
        <p:spPr>
          <a:xfrm rot="20707748">
            <a:off x="-1177633" y="-625990"/>
            <a:ext cx="9919876" cy="7344599"/>
          </a:xfrm>
          <a:custGeom>
            <a:avLst/>
            <a:gdLst/>
            <a:ahLst/>
            <a:cxnLst/>
            <a:rect l="l" t="t" r="r" b="b"/>
            <a:pathLst>
              <a:path w="7439907" h="7344599">
                <a:moveTo>
                  <a:pt x="1760047" y="0"/>
                </a:moveTo>
                <a:lnTo>
                  <a:pt x="7439906" y="1508202"/>
                </a:lnTo>
                <a:lnTo>
                  <a:pt x="7439907" y="7262509"/>
                </a:lnTo>
                <a:cubicBezTo>
                  <a:pt x="7439906" y="7307846"/>
                  <a:pt x="7403153" y="7344599"/>
                  <a:pt x="7357816" y="7344599"/>
                </a:cubicBezTo>
                <a:lnTo>
                  <a:pt x="2697558" y="7344599"/>
                </a:lnTo>
                <a:lnTo>
                  <a:pt x="0" y="6628303"/>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4" name="Rounded Rectangle 53"/>
          <p:cNvSpPr/>
          <p:nvPr/>
        </p:nvSpPr>
        <p:spPr>
          <a:xfrm rot="20707748">
            <a:off x="4316717" y="6275496"/>
            <a:ext cx="5849860" cy="1165008"/>
          </a:xfrm>
          <a:custGeom>
            <a:avLst/>
            <a:gdLst/>
            <a:ahLst/>
            <a:cxnLst/>
            <a:rect l="l" t="t" r="r" b="b"/>
            <a:pathLst>
              <a:path w="4387395" h="1165008">
                <a:moveTo>
                  <a:pt x="4337258" y="6451"/>
                </a:moveTo>
                <a:cubicBezTo>
                  <a:pt x="4366722" y="18913"/>
                  <a:pt x="4387395" y="48087"/>
                  <a:pt x="4387395" y="82090"/>
                </a:cubicBezTo>
                <a:lnTo>
                  <a:pt x="4387395" y="1165008"/>
                </a:lnTo>
                <a:lnTo>
                  <a:pt x="0" y="0"/>
                </a:lnTo>
                <a:lnTo>
                  <a:pt x="4305305" y="0"/>
                </a:lnTo>
                <a:cubicBezTo>
                  <a:pt x="4316639" y="0"/>
                  <a:pt x="4327437" y="2297"/>
                  <a:pt x="4337258" y="6451"/>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5" name="Rounded Rectangle 54"/>
          <p:cNvSpPr/>
          <p:nvPr/>
        </p:nvSpPr>
        <p:spPr>
          <a:xfrm rot="20707748">
            <a:off x="10214264" y="5462350"/>
            <a:ext cx="2278699" cy="1536003"/>
          </a:xfrm>
          <a:custGeom>
            <a:avLst/>
            <a:gdLst/>
            <a:ahLst/>
            <a:cxnLst/>
            <a:rect l="l" t="t" r="r" b="b"/>
            <a:pathLst>
              <a:path w="1709024" h="1536003">
                <a:moveTo>
                  <a:pt x="1709024" y="0"/>
                </a:moveTo>
                <a:lnTo>
                  <a:pt x="1301161" y="1536003"/>
                </a:lnTo>
                <a:lnTo>
                  <a:pt x="0" y="1190500"/>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6" name="Rounded Rectangle 55"/>
          <p:cNvSpPr/>
          <p:nvPr/>
        </p:nvSpPr>
        <p:spPr>
          <a:xfrm rot="20707748">
            <a:off x="8890593" y="-490547"/>
            <a:ext cx="4085777" cy="5811872"/>
          </a:xfrm>
          <a:custGeom>
            <a:avLst/>
            <a:gdLst/>
            <a:ahLst/>
            <a:cxnLst/>
            <a:rect l="l" t="t" r="r" b="b"/>
            <a:pathLst>
              <a:path w="3064333" h="5811872">
                <a:moveTo>
                  <a:pt x="0" y="0"/>
                </a:moveTo>
                <a:lnTo>
                  <a:pt x="3064333" y="813688"/>
                </a:lnTo>
                <a:lnTo>
                  <a:pt x="1737140" y="5811872"/>
                </a:lnTo>
                <a:lnTo>
                  <a:pt x="82090" y="5811872"/>
                </a:lnTo>
                <a:cubicBezTo>
                  <a:pt x="36753" y="5811872"/>
                  <a:pt x="0" y="5775119"/>
                  <a:pt x="0" y="5729782"/>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rot="4500000">
            <a:off x="7703820" y="1991868"/>
            <a:ext cx="4818888" cy="1914144"/>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rot="-900000">
            <a:off x="1139681" y="1406870"/>
            <a:ext cx="2950864" cy="759866"/>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rot="-900000">
            <a:off x="1494024" y="2227895"/>
            <a:ext cx="3438144" cy="39387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rot="-900000">
            <a:off x="4714279" y="687504"/>
            <a:ext cx="2953004" cy="753043"/>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rot="-900000">
            <a:off x="5077997" y="1495882"/>
            <a:ext cx="3438144" cy="395590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rot="-900000">
            <a:off x="10338816" y="5888737"/>
            <a:ext cx="1658112" cy="365125"/>
          </a:xfrm>
        </p:spPr>
        <p:txBody>
          <a:bodyPr/>
          <a:lstStyle>
            <a:lvl1pPr algn="l">
              <a:defRPr/>
            </a:lvl1pPr>
          </a:lstStyle>
          <a:p>
            <a:fld id="{C03F5A3F-7A97-4AB2-A6F8-8F0F7171C7F4}" type="datetimeFigureOut">
              <a:rPr lang="en-US" smtClean="0"/>
              <a:t>9/14/2020</a:t>
            </a:fld>
            <a:endParaRPr lang="en-US"/>
          </a:p>
        </p:txBody>
      </p:sp>
      <p:sp>
        <p:nvSpPr>
          <p:cNvPr id="8" name="Footer Placeholder 7"/>
          <p:cNvSpPr>
            <a:spLocks noGrp="1"/>
          </p:cNvSpPr>
          <p:nvPr>
            <p:ph type="ftr" sz="quarter" idx="11"/>
          </p:nvPr>
        </p:nvSpPr>
        <p:spPr>
          <a:xfrm rot="-900000">
            <a:off x="5401056" y="5495545"/>
            <a:ext cx="4165600" cy="365125"/>
          </a:xfrm>
        </p:spPr>
        <p:txBody>
          <a:bodyPr/>
          <a:lstStyle>
            <a:lvl1pPr algn="r">
              <a:defRPr/>
            </a:lvl1pPr>
          </a:lstStyle>
          <a:p>
            <a:endParaRPr lang="en-US"/>
          </a:p>
        </p:txBody>
      </p:sp>
      <p:sp>
        <p:nvSpPr>
          <p:cNvPr id="9" name="Slide Number Placeholder 8"/>
          <p:cNvSpPr>
            <a:spLocks noGrp="1"/>
          </p:cNvSpPr>
          <p:nvPr>
            <p:ph type="sldNum" sz="quarter" idx="12"/>
          </p:nvPr>
        </p:nvSpPr>
        <p:spPr>
          <a:xfrm rot="-900000">
            <a:off x="10253472" y="5641849"/>
            <a:ext cx="1658112" cy="365125"/>
          </a:xfrm>
        </p:spPr>
        <p:txBody>
          <a:bodyPr/>
          <a:lstStyle>
            <a:lvl1pPr algn="l">
              <a:defRPr/>
            </a:lvl1pPr>
          </a:lstStyle>
          <a:p>
            <a:fld id="{75D7C566-47CC-43B5-8D66-DE7C1801DD5D}" type="slidenum">
              <a:rPr lang="en-US" smtClean="0"/>
              <a:t>‹#›</a:t>
            </a:fld>
            <a:endParaRPr lang="en-US"/>
          </a:p>
        </p:txBody>
      </p:sp>
    </p:spTree>
    <p:extLst>
      <p:ext uri="{BB962C8B-B14F-4D97-AF65-F5344CB8AC3E}">
        <p14:creationId xmlns:p14="http://schemas.microsoft.com/office/powerpoint/2010/main" val="3747806009"/>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1" name="Rounded Rectangle 20"/>
          <p:cNvSpPr/>
          <p:nvPr/>
        </p:nvSpPr>
        <p:spPr>
          <a:xfrm rot="907748">
            <a:off x="-1153919" y="850599"/>
            <a:ext cx="4820588" cy="6151724"/>
          </a:xfrm>
          <a:custGeom>
            <a:avLst/>
            <a:gdLst/>
            <a:ahLst/>
            <a:cxnLst/>
            <a:rect l="l" t="t" r="r" b="b"/>
            <a:pathLst>
              <a:path w="3615441" h="6151724">
                <a:moveTo>
                  <a:pt x="0" y="0"/>
                </a:moveTo>
                <a:lnTo>
                  <a:pt x="3533351" y="0"/>
                </a:lnTo>
                <a:cubicBezTo>
                  <a:pt x="3578688" y="0"/>
                  <a:pt x="3615441" y="36753"/>
                  <a:pt x="3615441" y="82090"/>
                </a:cubicBezTo>
                <a:lnTo>
                  <a:pt x="3615441" y="5623909"/>
                </a:lnTo>
                <a:lnTo>
                  <a:pt x="1663219" y="6151724"/>
                </a:ln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2" name="Rounded Rectangle 21"/>
          <p:cNvSpPr/>
          <p:nvPr/>
        </p:nvSpPr>
        <p:spPr>
          <a:xfrm rot="907748">
            <a:off x="23666" y="-511509"/>
            <a:ext cx="4980525" cy="1387781"/>
          </a:xfrm>
          <a:custGeom>
            <a:avLst/>
            <a:gdLst/>
            <a:ahLst/>
            <a:cxnLst/>
            <a:rect l="l" t="t" r="r" b="b"/>
            <a:pathLst>
              <a:path w="3735394" h="1387781">
                <a:moveTo>
                  <a:pt x="0" y="1009924"/>
                </a:moveTo>
                <a:lnTo>
                  <a:pt x="3735394" y="0"/>
                </a:lnTo>
                <a:lnTo>
                  <a:pt x="3735394" y="1305691"/>
                </a:lnTo>
                <a:cubicBezTo>
                  <a:pt x="3735394" y="1351028"/>
                  <a:pt x="3698641" y="1387781"/>
                  <a:pt x="3653304" y="1387781"/>
                </a:cubicBezTo>
                <a:lnTo>
                  <a:pt x="102160" y="1387781"/>
                </a:ln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3" name="Rounded Rectangle 22"/>
          <p:cNvSpPr/>
          <p:nvPr/>
        </p:nvSpPr>
        <p:spPr>
          <a:xfrm rot="907748">
            <a:off x="2862402" y="6590199"/>
            <a:ext cx="2641367" cy="535602"/>
          </a:xfrm>
          <a:custGeom>
            <a:avLst/>
            <a:gdLst/>
            <a:ahLst/>
            <a:cxnLst/>
            <a:rect l="l" t="t" r="r" b="b"/>
            <a:pathLst>
              <a:path w="1981025" h="535602">
                <a:moveTo>
                  <a:pt x="50137" y="6451"/>
                </a:moveTo>
                <a:cubicBezTo>
                  <a:pt x="59958" y="2297"/>
                  <a:pt x="70756" y="0"/>
                  <a:pt x="82090" y="0"/>
                </a:cubicBezTo>
                <a:lnTo>
                  <a:pt x="1981025" y="0"/>
                </a:lnTo>
                <a:lnTo>
                  <a:pt x="0" y="535602"/>
                </a:lnTo>
                <a:lnTo>
                  <a:pt x="0" y="82090"/>
                </a:lnTo>
                <a:cubicBezTo>
                  <a:pt x="0" y="48087"/>
                  <a:pt x="20674" y="18913"/>
                  <a:pt x="50137" y="6451"/>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4" name="Rounded Rectangle 23"/>
          <p:cNvSpPr/>
          <p:nvPr/>
        </p:nvSpPr>
        <p:spPr>
          <a:xfrm rot="907748">
            <a:off x="4246855" y="-553633"/>
            <a:ext cx="9043908" cy="7826540"/>
          </a:xfrm>
          <a:custGeom>
            <a:avLst/>
            <a:gdLst/>
            <a:ahLst/>
            <a:cxnLst/>
            <a:rect l="l" t="t" r="r" b="b"/>
            <a:pathLst>
              <a:path w="6782931" h="7826540">
                <a:moveTo>
                  <a:pt x="0" y="1349945"/>
                </a:moveTo>
                <a:lnTo>
                  <a:pt x="4993024" y="0"/>
                </a:lnTo>
                <a:lnTo>
                  <a:pt x="6782931" y="6620302"/>
                </a:lnTo>
                <a:lnTo>
                  <a:pt x="2321435" y="7826540"/>
                </a:lnTo>
                <a:lnTo>
                  <a:pt x="82090" y="7826540"/>
                </a:lnTo>
                <a:cubicBezTo>
                  <a:pt x="36753" y="7826540"/>
                  <a:pt x="0" y="7789787"/>
                  <a:pt x="0" y="7744450"/>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rot="-4500000">
            <a:off x="3048" y="2644140"/>
            <a:ext cx="5065776" cy="2255520"/>
          </a:xfrm>
        </p:spPr>
        <p:txBody>
          <a:bodyPr/>
          <a:lstStyle/>
          <a:p>
            <a:r>
              <a:rPr lang="en-US"/>
              <a:t>Click to edit Master title style</a:t>
            </a:r>
          </a:p>
        </p:txBody>
      </p:sp>
      <p:sp>
        <p:nvSpPr>
          <p:cNvPr id="3" name="Date Placeholder 2"/>
          <p:cNvSpPr>
            <a:spLocks noGrp="1"/>
          </p:cNvSpPr>
          <p:nvPr>
            <p:ph type="dt" sz="half" idx="10"/>
          </p:nvPr>
        </p:nvSpPr>
        <p:spPr>
          <a:xfrm rot="900000">
            <a:off x="2255520" y="612649"/>
            <a:ext cx="2389632" cy="365125"/>
          </a:xfrm>
        </p:spPr>
        <p:txBody>
          <a:bodyPr/>
          <a:lstStyle/>
          <a:p>
            <a:fld id="{C03F5A3F-7A97-4AB2-A6F8-8F0F7171C7F4}" type="datetimeFigureOut">
              <a:rPr lang="en-US" smtClean="0"/>
              <a:t>9/14/2020</a:t>
            </a:fld>
            <a:endParaRPr lang="en-US"/>
          </a:p>
        </p:txBody>
      </p:sp>
      <p:sp>
        <p:nvSpPr>
          <p:cNvPr id="4" name="Footer Placeholder 3"/>
          <p:cNvSpPr>
            <a:spLocks noGrp="1"/>
          </p:cNvSpPr>
          <p:nvPr>
            <p:ph type="ftr" sz="quarter" idx="11"/>
          </p:nvPr>
        </p:nvSpPr>
        <p:spPr>
          <a:xfrm rot="900000">
            <a:off x="3324962" y="6101034"/>
            <a:ext cx="4069484" cy="365125"/>
          </a:xfrm>
        </p:spPr>
        <p:txBody>
          <a:bodyPr/>
          <a:lstStyle/>
          <a:p>
            <a:endParaRPr lang="en-US"/>
          </a:p>
        </p:txBody>
      </p:sp>
      <p:sp>
        <p:nvSpPr>
          <p:cNvPr id="5" name="Slide Number Placeholder 4"/>
          <p:cNvSpPr>
            <a:spLocks noGrp="1"/>
          </p:cNvSpPr>
          <p:nvPr>
            <p:ph type="sldNum" sz="quarter" idx="12"/>
          </p:nvPr>
        </p:nvSpPr>
        <p:spPr>
          <a:xfrm rot="900000">
            <a:off x="1682496" y="301753"/>
            <a:ext cx="3048000" cy="365125"/>
          </a:xfrm>
        </p:spPr>
        <p:txBody>
          <a:bodyPr/>
          <a:lstStyle/>
          <a:p>
            <a:fld id="{75D7C566-47CC-43B5-8D66-DE7C1801DD5D}" type="slidenum">
              <a:rPr lang="en-US" smtClean="0"/>
              <a:t>‹#›</a:t>
            </a:fld>
            <a:endParaRPr lang="en-US"/>
          </a:p>
        </p:txBody>
      </p:sp>
    </p:spTree>
    <p:extLst>
      <p:ext uri="{BB962C8B-B14F-4D97-AF65-F5344CB8AC3E}">
        <p14:creationId xmlns:p14="http://schemas.microsoft.com/office/powerpoint/2010/main" val="275019431"/>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2" name="Rounded Rectangle 11"/>
          <p:cNvSpPr/>
          <p:nvPr/>
        </p:nvSpPr>
        <p:spPr>
          <a:xfrm rot="900000">
            <a:off x="-496330" y="-1218153"/>
            <a:ext cx="11437271" cy="6344114"/>
          </a:xfrm>
          <a:custGeom>
            <a:avLst/>
            <a:gdLst/>
            <a:ahLst/>
            <a:cxnLst/>
            <a:rect l="l" t="t" r="r" b="b"/>
            <a:pathLst>
              <a:path w="8577953" h="6344114">
                <a:moveTo>
                  <a:pt x="0" y="2298455"/>
                </a:moveTo>
                <a:lnTo>
                  <a:pt x="8577953" y="0"/>
                </a:lnTo>
                <a:lnTo>
                  <a:pt x="8577953" y="6262024"/>
                </a:lnTo>
                <a:cubicBezTo>
                  <a:pt x="8577953" y="6307361"/>
                  <a:pt x="8541200" y="6344113"/>
                  <a:pt x="8495863" y="6344113"/>
                </a:cubicBezTo>
                <a:lnTo>
                  <a:pt x="1084031" y="6344114"/>
                </a:ln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Rounded Rectangle 12"/>
          <p:cNvSpPr/>
          <p:nvPr/>
        </p:nvSpPr>
        <p:spPr>
          <a:xfrm rot="900000">
            <a:off x="-598761" y="5207890"/>
            <a:ext cx="9960000" cy="2486713"/>
          </a:xfrm>
          <a:custGeom>
            <a:avLst/>
            <a:gdLst/>
            <a:ahLst/>
            <a:cxnLst/>
            <a:rect l="l" t="t" r="r" b="b"/>
            <a:pathLst>
              <a:path w="7470000" h="2486713">
                <a:moveTo>
                  <a:pt x="0" y="0"/>
                </a:moveTo>
                <a:lnTo>
                  <a:pt x="7387910" y="0"/>
                </a:lnTo>
                <a:cubicBezTo>
                  <a:pt x="7433247" y="0"/>
                  <a:pt x="7470000" y="36753"/>
                  <a:pt x="7470000" y="82090"/>
                </a:cubicBezTo>
                <a:lnTo>
                  <a:pt x="7470000" y="663670"/>
                </a:lnTo>
                <a:lnTo>
                  <a:pt x="666313" y="2486713"/>
                </a:ln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Rounded Rectangle 13"/>
          <p:cNvSpPr/>
          <p:nvPr/>
        </p:nvSpPr>
        <p:spPr>
          <a:xfrm rot="900000">
            <a:off x="9589747" y="6483326"/>
            <a:ext cx="2577112" cy="635630"/>
          </a:xfrm>
          <a:custGeom>
            <a:avLst/>
            <a:gdLst/>
            <a:ahLst/>
            <a:cxnLst/>
            <a:rect l="l" t="t" r="r" b="b"/>
            <a:pathLst>
              <a:path w="1932834" h="635630">
                <a:moveTo>
                  <a:pt x="50137" y="6451"/>
                </a:moveTo>
                <a:cubicBezTo>
                  <a:pt x="59958" y="2297"/>
                  <a:pt x="70756" y="0"/>
                  <a:pt x="82090" y="0"/>
                </a:cubicBezTo>
                <a:lnTo>
                  <a:pt x="1901288" y="0"/>
                </a:lnTo>
                <a:lnTo>
                  <a:pt x="1932834" y="117729"/>
                </a:lnTo>
                <a:lnTo>
                  <a:pt x="0" y="635630"/>
                </a:lnTo>
                <a:lnTo>
                  <a:pt x="0" y="82090"/>
                </a:lnTo>
                <a:cubicBezTo>
                  <a:pt x="0" y="48087"/>
                  <a:pt x="20673" y="18913"/>
                  <a:pt x="50137" y="6451"/>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 name="Rounded Rectangle 14"/>
          <p:cNvSpPr/>
          <p:nvPr/>
        </p:nvSpPr>
        <p:spPr>
          <a:xfrm rot="900000">
            <a:off x="10836113" y="92393"/>
            <a:ext cx="2505321" cy="6414233"/>
          </a:xfrm>
          <a:custGeom>
            <a:avLst/>
            <a:gdLst/>
            <a:ahLst/>
            <a:cxnLst/>
            <a:rect l="l" t="t" r="r" b="b"/>
            <a:pathLst>
              <a:path w="1878991" h="6414233">
                <a:moveTo>
                  <a:pt x="0" y="42953"/>
                </a:moveTo>
                <a:lnTo>
                  <a:pt x="160303" y="0"/>
                </a:lnTo>
                <a:lnTo>
                  <a:pt x="1878991" y="6414233"/>
                </a:lnTo>
                <a:lnTo>
                  <a:pt x="82090" y="6414233"/>
                </a:lnTo>
                <a:cubicBezTo>
                  <a:pt x="36753" y="6414233"/>
                  <a:pt x="0" y="6377480"/>
                  <a:pt x="0" y="6332143"/>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Date Placeholder 1"/>
          <p:cNvSpPr>
            <a:spLocks noGrp="1"/>
          </p:cNvSpPr>
          <p:nvPr>
            <p:ph type="dt" sz="half" idx="10"/>
          </p:nvPr>
        </p:nvSpPr>
        <p:spPr>
          <a:xfrm rot="900000">
            <a:off x="10029251" y="5927117"/>
            <a:ext cx="2032000" cy="365125"/>
          </a:xfrm>
        </p:spPr>
        <p:txBody>
          <a:bodyPr/>
          <a:lstStyle>
            <a:lvl1pPr algn="l">
              <a:defRPr/>
            </a:lvl1pPr>
          </a:lstStyle>
          <a:p>
            <a:fld id="{C03F5A3F-7A97-4AB2-A6F8-8F0F7171C7F4}" type="datetimeFigureOut">
              <a:rPr lang="en-US" smtClean="0"/>
              <a:t>9/14/2020</a:t>
            </a:fld>
            <a:endParaRPr lang="en-US"/>
          </a:p>
        </p:txBody>
      </p:sp>
      <p:sp>
        <p:nvSpPr>
          <p:cNvPr id="3" name="Footer Placeholder 2"/>
          <p:cNvSpPr>
            <a:spLocks noGrp="1"/>
          </p:cNvSpPr>
          <p:nvPr>
            <p:ph type="ftr" sz="quarter" idx="11"/>
          </p:nvPr>
        </p:nvSpPr>
        <p:spPr>
          <a:xfrm rot="900000">
            <a:off x="5189715" y="5987296"/>
            <a:ext cx="4165600" cy="295162"/>
          </a:xfrm>
        </p:spPr>
        <p:txBody>
          <a:bodyPr/>
          <a:lstStyle>
            <a:lvl1pPr algn="r">
              <a:defRPr/>
            </a:lvl1pPr>
          </a:lstStyle>
          <a:p>
            <a:endParaRPr lang="en-US"/>
          </a:p>
        </p:txBody>
      </p:sp>
      <p:sp>
        <p:nvSpPr>
          <p:cNvPr id="4" name="Slide Number Placeholder 3"/>
          <p:cNvSpPr>
            <a:spLocks noGrp="1"/>
          </p:cNvSpPr>
          <p:nvPr>
            <p:ph type="sldNum" sz="quarter" idx="12"/>
          </p:nvPr>
        </p:nvSpPr>
        <p:spPr>
          <a:xfrm rot="900000">
            <a:off x="10132062" y="5570111"/>
            <a:ext cx="954941" cy="365125"/>
          </a:xfrm>
        </p:spPr>
        <p:txBody>
          <a:bodyPr/>
          <a:lstStyle>
            <a:lvl1pPr algn="l">
              <a:defRPr/>
            </a:lvl1pPr>
          </a:lstStyle>
          <a:p>
            <a:fld id="{75D7C566-47CC-43B5-8D66-DE7C1801DD5D}" type="slidenum">
              <a:rPr lang="en-US" smtClean="0"/>
              <a:t>‹#›</a:t>
            </a:fld>
            <a:endParaRPr lang="en-US"/>
          </a:p>
        </p:txBody>
      </p:sp>
    </p:spTree>
    <p:extLst>
      <p:ext uri="{BB962C8B-B14F-4D97-AF65-F5344CB8AC3E}">
        <p14:creationId xmlns:p14="http://schemas.microsoft.com/office/powerpoint/2010/main" val="394890260"/>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3" name="Rounded Rectangle 12"/>
          <p:cNvSpPr/>
          <p:nvPr/>
        </p:nvSpPr>
        <p:spPr>
          <a:xfrm rot="20707748">
            <a:off x="-1196347" y="-624538"/>
            <a:ext cx="9715928" cy="6041338"/>
          </a:xfrm>
          <a:custGeom>
            <a:avLst/>
            <a:gdLst/>
            <a:ahLst/>
            <a:cxnLst/>
            <a:rect l="l" t="t" r="r" b="b"/>
            <a:pathLst>
              <a:path w="7286946" h="6041338">
                <a:moveTo>
                  <a:pt x="1604186" y="0"/>
                </a:moveTo>
                <a:lnTo>
                  <a:pt x="7286946" y="1508972"/>
                </a:lnTo>
                <a:lnTo>
                  <a:pt x="7286946" y="5959247"/>
                </a:lnTo>
                <a:cubicBezTo>
                  <a:pt x="7286946" y="6004584"/>
                  <a:pt x="7250193" y="6041337"/>
                  <a:pt x="7204856" y="6041337"/>
                </a:cubicBezTo>
                <a:lnTo>
                  <a:pt x="0" y="6041338"/>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Rounded Rectangle 13"/>
          <p:cNvSpPr/>
          <p:nvPr/>
        </p:nvSpPr>
        <p:spPr>
          <a:xfrm rot="20707748">
            <a:off x="86409" y="5378154"/>
            <a:ext cx="9924201" cy="2476431"/>
          </a:xfrm>
          <a:custGeom>
            <a:avLst/>
            <a:gdLst/>
            <a:ahLst/>
            <a:cxnLst/>
            <a:rect l="l" t="t" r="r" b="b"/>
            <a:pathLst>
              <a:path w="7443151" h="2476431">
                <a:moveTo>
                  <a:pt x="7393013" y="6452"/>
                </a:moveTo>
                <a:cubicBezTo>
                  <a:pt x="7422477" y="18914"/>
                  <a:pt x="7443150" y="48087"/>
                  <a:pt x="7443150" y="82090"/>
                </a:cubicBezTo>
                <a:lnTo>
                  <a:pt x="7443151" y="2476431"/>
                </a:lnTo>
                <a:lnTo>
                  <a:pt x="0" y="500014"/>
                </a:lnTo>
                <a:lnTo>
                  <a:pt x="132771" y="1"/>
                </a:lnTo>
                <a:lnTo>
                  <a:pt x="7361060" y="1"/>
                </a:lnTo>
                <a:cubicBezTo>
                  <a:pt x="7372394" y="0"/>
                  <a:pt x="7383192" y="2298"/>
                  <a:pt x="7393013" y="6452"/>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Rounded Rectangle 14"/>
          <p:cNvSpPr/>
          <p:nvPr/>
        </p:nvSpPr>
        <p:spPr>
          <a:xfrm rot="20707748">
            <a:off x="10214660" y="5459931"/>
            <a:ext cx="2278697" cy="1538302"/>
          </a:xfrm>
          <a:custGeom>
            <a:avLst/>
            <a:gdLst/>
            <a:ahLst/>
            <a:cxnLst/>
            <a:rect l="l" t="t" r="r" b="b"/>
            <a:pathLst>
              <a:path w="1709023" h="1538302">
                <a:moveTo>
                  <a:pt x="1709023" y="0"/>
                </a:moveTo>
                <a:lnTo>
                  <a:pt x="1300550" y="1538302"/>
                </a:lnTo>
                <a:lnTo>
                  <a:pt x="0" y="1192960"/>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Rounded Rectangle 15"/>
          <p:cNvSpPr/>
          <p:nvPr/>
        </p:nvSpPr>
        <p:spPr>
          <a:xfrm rot="20707748">
            <a:off x="8897481" y="-489836"/>
            <a:ext cx="4078825" cy="5809409"/>
          </a:xfrm>
          <a:custGeom>
            <a:avLst/>
            <a:gdLst/>
            <a:ahLst/>
            <a:cxnLst/>
            <a:rect l="l" t="t" r="r" b="b"/>
            <a:pathLst>
              <a:path w="3059119" h="5809409">
                <a:moveTo>
                  <a:pt x="0" y="0"/>
                </a:moveTo>
                <a:lnTo>
                  <a:pt x="3059119" y="812303"/>
                </a:lnTo>
                <a:lnTo>
                  <a:pt x="1732212" y="5809409"/>
                </a:lnTo>
                <a:lnTo>
                  <a:pt x="82090" y="5809409"/>
                </a:lnTo>
                <a:cubicBezTo>
                  <a:pt x="36753" y="5809409"/>
                  <a:pt x="0" y="5772656"/>
                  <a:pt x="0" y="5727319"/>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rot="4500000">
            <a:off x="7703820" y="1991868"/>
            <a:ext cx="4818888" cy="1914144"/>
          </a:xfrm>
        </p:spPr>
        <p:txBody>
          <a:bodyPr anchor="b"/>
          <a:lstStyle>
            <a:lvl1pPr algn="r">
              <a:defRPr sz="4400" b="0"/>
            </a:lvl1pPr>
          </a:lstStyle>
          <a:p>
            <a:r>
              <a:rPr lang="en-US"/>
              <a:t>Click to edit Master title style</a:t>
            </a:r>
            <a:endParaRPr lang="en-US" dirty="0"/>
          </a:p>
        </p:txBody>
      </p:sp>
      <p:sp>
        <p:nvSpPr>
          <p:cNvPr id="3" name="Content Placeholder 2"/>
          <p:cNvSpPr>
            <a:spLocks noGrp="1"/>
          </p:cNvSpPr>
          <p:nvPr>
            <p:ph idx="1"/>
          </p:nvPr>
        </p:nvSpPr>
        <p:spPr>
          <a:xfrm rot="-900000">
            <a:off x="1126464" y="997933"/>
            <a:ext cx="7124133" cy="3888220"/>
          </a:xfrm>
        </p:spPr>
        <p:txBody>
          <a:bodyPr anchor="b"/>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rot="-900000">
            <a:off x="4288765" y="5144590"/>
            <a:ext cx="5240500" cy="988131"/>
          </a:xfrm>
        </p:spPr>
        <p:txBody>
          <a:bodyPr>
            <a:normAutofit/>
          </a:bodyPr>
          <a:lstStyle>
            <a:lvl1pPr marL="0" indent="0" algn="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rot="-900000">
            <a:off x="10338816" y="5888737"/>
            <a:ext cx="1658112" cy="365125"/>
          </a:xfrm>
        </p:spPr>
        <p:txBody>
          <a:bodyPr/>
          <a:lstStyle>
            <a:lvl1pPr algn="l">
              <a:defRPr/>
            </a:lvl1pPr>
          </a:lstStyle>
          <a:p>
            <a:fld id="{C03F5A3F-7A97-4AB2-A6F8-8F0F7171C7F4}" type="datetimeFigureOut">
              <a:rPr lang="en-US" smtClean="0"/>
              <a:t>9/14/2020</a:t>
            </a:fld>
            <a:endParaRPr lang="en-US"/>
          </a:p>
        </p:txBody>
      </p:sp>
      <p:sp>
        <p:nvSpPr>
          <p:cNvPr id="6" name="Footer Placeholder 5"/>
          <p:cNvSpPr>
            <a:spLocks noGrp="1"/>
          </p:cNvSpPr>
          <p:nvPr>
            <p:ph type="ftr" sz="quarter" idx="11"/>
          </p:nvPr>
        </p:nvSpPr>
        <p:spPr>
          <a:xfrm rot="-900000">
            <a:off x="5685289" y="6099105"/>
            <a:ext cx="4084063" cy="365125"/>
          </a:xfrm>
        </p:spPr>
        <p:txBody>
          <a:bodyPr/>
          <a:lstStyle>
            <a:lvl1pPr algn="r">
              <a:defRPr/>
            </a:lvl1pPr>
          </a:lstStyle>
          <a:p>
            <a:endParaRPr lang="en-US"/>
          </a:p>
        </p:txBody>
      </p:sp>
      <p:sp>
        <p:nvSpPr>
          <p:cNvPr id="7" name="Slide Number Placeholder 6"/>
          <p:cNvSpPr>
            <a:spLocks noGrp="1"/>
          </p:cNvSpPr>
          <p:nvPr>
            <p:ph type="sldNum" sz="quarter" idx="12"/>
          </p:nvPr>
        </p:nvSpPr>
        <p:spPr>
          <a:xfrm rot="-900000">
            <a:off x="10253472" y="5641849"/>
            <a:ext cx="1658112" cy="365125"/>
          </a:xfrm>
        </p:spPr>
        <p:txBody>
          <a:bodyPr/>
          <a:lstStyle>
            <a:lvl1pPr algn="l">
              <a:defRPr/>
            </a:lvl1pPr>
          </a:lstStyle>
          <a:p>
            <a:fld id="{75D7C566-47CC-43B5-8D66-DE7C1801DD5D}" type="slidenum">
              <a:rPr lang="en-US" smtClean="0"/>
              <a:t>‹#›</a:t>
            </a:fld>
            <a:endParaRPr lang="en-US"/>
          </a:p>
        </p:txBody>
      </p:sp>
    </p:spTree>
    <p:extLst>
      <p:ext uri="{BB962C8B-B14F-4D97-AF65-F5344CB8AC3E}">
        <p14:creationId xmlns:p14="http://schemas.microsoft.com/office/powerpoint/2010/main" val="1060869753"/>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rot="900000">
            <a:off x="-711601" y="-979752"/>
            <a:ext cx="8897160" cy="6821601"/>
          </a:xfrm>
          <a:custGeom>
            <a:avLst/>
            <a:gdLst/>
            <a:ahLst/>
            <a:cxnLst/>
            <a:rect l="l" t="t" r="r" b="b"/>
            <a:pathLst>
              <a:path w="6672870" h="6821601">
                <a:moveTo>
                  <a:pt x="0" y="1787990"/>
                </a:moveTo>
                <a:lnTo>
                  <a:pt x="6672870" y="0"/>
                </a:lnTo>
                <a:lnTo>
                  <a:pt x="6672870" y="6739511"/>
                </a:lnTo>
                <a:cubicBezTo>
                  <a:pt x="6672870" y="6784848"/>
                  <a:pt x="6636117" y="6821601"/>
                  <a:pt x="6590780" y="6821601"/>
                </a:cubicBezTo>
                <a:lnTo>
                  <a:pt x="1348753" y="6821601"/>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Rounded Rectangle 15"/>
          <p:cNvSpPr/>
          <p:nvPr/>
        </p:nvSpPr>
        <p:spPr>
          <a:xfrm rot="900000">
            <a:off x="-378528" y="5969722"/>
            <a:ext cx="7067325" cy="1495954"/>
          </a:xfrm>
          <a:custGeom>
            <a:avLst/>
            <a:gdLst/>
            <a:ahLst/>
            <a:cxnLst/>
            <a:rect l="l" t="t" r="r" b="b"/>
            <a:pathLst>
              <a:path w="5300494" h="1495954">
                <a:moveTo>
                  <a:pt x="0" y="0"/>
                </a:moveTo>
                <a:lnTo>
                  <a:pt x="5218404" y="0"/>
                </a:lnTo>
                <a:cubicBezTo>
                  <a:pt x="5263741" y="0"/>
                  <a:pt x="5300494" y="36753"/>
                  <a:pt x="5300494" y="82090"/>
                </a:cubicBezTo>
                <a:lnTo>
                  <a:pt x="5300494" y="183095"/>
                </a:lnTo>
                <a:lnTo>
                  <a:pt x="400840" y="1495954"/>
                </a:ln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 name="Rounded Rectangle 16"/>
          <p:cNvSpPr/>
          <p:nvPr/>
        </p:nvSpPr>
        <p:spPr>
          <a:xfrm rot="900000">
            <a:off x="9240390" y="-242630"/>
            <a:ext cx="3245647" cy="1383623"/>
          </a:xfrm>
          <a:custGeom>
            <a:avLst/>
            <a:gdLst/>
            <a:ahLst/>
            <a:cxnLst/>
            <a:rect l="l" t="t" r="r" b="b"/>
            <a:pathLst>
              <a:path w="2434235" h="1383623">
                <a:moveTo>
                  <a:pt x="0" y="552912"/>
                </a:moveTo>
                <a:lnTo>
                  <a:pt x="2063495" y="0"/>
                </a:lnTo>
                <a:lnTo>
                  <a:pt x="2434235" y="1383623"/>
                </a:lnTo>
                <a:lnTo>
                  <a:pt x="82090" y="1383622"/>
                </a:lnTo>
                <a:cubicBezTo>
                  <a:pt x="36754" y="1383622"/>
                  <a:pt x="0" y="1346869"/>
                  <a:pt x="0" y="1301533"/>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Rounded Rectangle 17"/>
          <p:cNvSpPr/>
          <p:nvPr/>
        </p:nvSpPr>
        <p:spPr>
          <a:xfrm rot="900000">
            <a:off x="7866376" y="1282101"/>
            <a:ext cx="5123656" cy="6178450"/>
          </a:xfrm>
          <a:custGeom>
            <a:avLst/>
            <a:gdLst/>
            <a:ahLst/>
            <a:cxnLst/>
            <a:rect l="l" t="t" r="r" b="b"/>
            <a:pathLst>
              <a:path w="3842742" h="6178450">
                <a:moveTo>
                  <a:pt x="50137" y="6451"/>
                </a:moveTo>
                <a:cubicBezTo>
                  <a:pt x="59958" y="2297"/>
                  <a:pt x="70756" y="0"/>
                  <a:pt x="82090" y="0"/>
                </a:cubicBezTo>
                <a:lnTo>
                  <a:pt x="2463128" y="0"/>
                </a:lnTo>
                <a:lnTo>
                  <a:pt x="3842742" y="5148790"/>
                </a:lnTo>
                <a:lnTo>
                  <a:pt x="0" y="6178450"/>
                </a:lnTo>
                <a:lnTo>
                  <a:pt x="0" y="82090"/>
                </a:lnTo>
                <a:cubicBezTo>
                  <a:pt x="0" y="48087"/>
                  <a:pt x="20674" y="18913"/>
                  <a:pt x="50137" y="6451"/>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rot="-4500000">
            <a:off x="6943762" y="2412080"/>
            <a:ext cx="5036383" cy="2662841"/>
          </a:xfrm>
        </p:spPr>
        <p:txBody>
          <a:bodyPr anchor="t">
            <a:normAutofit/>
          </a:bodyPr>
          <a:lstStyle>
            <a:lvl1pPr algn="r">
              <a:defRPr sz="4400" b="0"/>
            </a:lvl1pPr>
          </a:lstStyle>
          <a:p>
            <a:r>
              <a:rPr lang="en-US"/>
              <a:t>Click to edit Master title style</a:t>
            </a:r>
          </a:p>
        </p:txBody>
      </p:sp>
      <p:sp>
        <p:nvSpPr>
          <p:cNvPr id="3" name="Picture Placeholder 2"/>
          <p:cNvSpPr>
            <a:spLocks noGrp="1"/>
          </p:cNvSpPr>
          <p:nvPr>
            <p:ph type="pic" idx="1"/>
          </p:nvPr>
        </p:nvSpPr>
        <p:spPr>
          <a:xfrm rot="900000">
            <a:off x="2010039" y="615731"/>
            <a:ext cx="5764672" cy="3294418"/>
          </a:xfrm>
          <a:prstGeom prst="roundRect">
            <a:avLst>
              <a:gd name="adj" fmla="val 4992"/>
            </a:avLst>
          </a:prstGeom>
          <a:ln w="19050">
            <a:solidFill>
              <a:schemeClr val="tx1"/>
            </a:solidFill>
          </a:ln>
          <a:effectLst>
            <a:innerShdw blurRad="101600" dir="13500000">
              <a:prstClr val="black">
                <a:alpha val="70000"/>
              </a:prstClr>
            </a:inn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rot="900000">
            <a:off x="1097053" y="4161126"/>
            <a:ext cx="5747887" cy="1203540"/>
          </a:xfrm>
        </p:spPr>
        <p:txBody>
          <a:bodyPr anchor="t">
            <a:normAutofit/>
          </a:bodyPr>
          <a:lstStyle>
            <a:lvl1pPr marL="0" indent="0" algn="ctr">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rot="900000">
            <a:off x="9323193" y="571256"/>
            <a:ext cx="2032000" cy="365125"/>
          </a:xfrm>
        </p:spPr>
        <p:txBody>
          <a:bodyPr/>
          <a:lstStyle>
            <a:lvl1pPr algn="l">
              <a:defRPr/>
            </a:lvl1pPr>
          </a:lstStyle>
          <a:p>
            <a:fld id="{C03F5A3F-7A97-4AB2-A6F8-8F0F7171C7F4}" type="datetimeFigureOut">
              <a:rPr lang="en-US" smtClean="0"/>
              <a:t>9/14/2020</a:t>
            </a:fld>
            <a:endParaRPr lang="en-US"/>
          </a:p>
        </p:txBody>
      </p:sp>
      <p:sp>
        <p:nvSpPr>
          <p:cNvPr id="6" name="Footer Placeholder 5"/>
          <p:cNvSpPr>
            <a:spLocks noGrp="1"/>
          </p:cNvSpPr>
          <p:nvPr>
            <p:ph type="ftr" sz="quarter" idx="11"/>
          </p:nvPr>
        </p:nvSpPr>
        <p:spPr>
          <a:xfrm rot="900000">
            <a:off x="863057" y="5162532"/>
            <a:ext cx="3969937" cy="365125"/>
          </a:xfrm>
        </p:spPr>
        <p:txBody>
          <a:bodyPr/>
          <a:lstStyle>
            <a:lvl1pPr algn="l">
              <a:defRPr/>
            </a:lvl1pPr>
          </a:lstStyle>
          <a:p>
            <a:endParaRPr lang="en-US"/>
          </a:p>
        </p:txBody>
      </p:sp>
      <p:sp>
        <p:nvSpPr>
          <p:cNvPr id="7" name="Slide Number Placeholder 6"/>
          <p:cNvSpPr>
            <a:spLocks noGrp="1"/>
          </p:cNvSpPr>
          <p:nvPr>
            <p:ph type="sldNum" sz="quarter" idx="12"/>
          </p:nvPr>
        </p:nvSpPr>
        <p:spPr>
          <a:xfrm rot="900000">
            <a:off x="9395294" y="391055"/>
            <a:ext cx="2617583" cy="365125"/>
          </a:xfrm>
        </p:spPr>
        <p:txBody>
          <a:bodyPr/>
          <a:lstStyle>
            <a:lvl1pPr algn="l">
              <a:defRPr/>
            </a:lvl1pPr>
          </a:lstStyle>
          <a:p>
            <a:fld id="{75D7C566-47CC-43B5-8D66-DE7C1801DD5D}" type="slidenum">
              <a:rPr lang="en-US" smtClean="0"/>
              <a:t>‹#›</a:t>
            </a:fld>
            <a:endParaRPr lang="en-US"/>
          </a:p>
        </p:txBody>
      </p:sp>
    </p:spTree>
    <p:extLst>
      <p:ext uri="{BB962C8B-B14F-4D97-AF65-F5344CB8AC3E}">
        <p14:creationId xmlns:p14="http://schemas.microsoft.com/office/powerpoint/2010/main" val="303801465"/>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2" name="Rounded Rectangle 11"/>
          <p:cNvSpPr/>
          <p:nvPr/>
        </p:nvSpPr>
        <p:spPr>
          <a:xfrm rot="20707748">
            <a:off x="-1194557" y="-766298"/>
            <a:ext cx="11110421" cy="5894380"/>
          </a:xfrm>
          <a:custGeom>
            <a:avLst/>
            <a:gdLst/>
            <a:ahLst/>
            <a:cxnLst/>
            <a:rect l="l" t="t" r="r" b="b"/>
            <a:pathLst>
              <a:path w="8332816" h="5894380">
                <a:moveTo>
                  <a:pt x="1565164" y="0"/>
                </a:moveTo>
                <a:lnTo>
                  <a:pt x="8332816" y="1797049"/>
                </a:lnTo>
                <a:lnTo>
                  <a:pt x="8332816" y="5812290"/>
                </a:lnTo>
                <a:cubicBezTo>
                  <a:pt x="8332816" y="5857627"/>
                  <a:pt x="8296063" y="5894380"/>
                  <a:pt x="8250726" y="5894380"/>
                </a:cubicBezTo>
                <a:lnTo>
                  <a:pt x="0" y="5894380"/>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Rounded Rectangle 12"/>
          <p:cNvSpPr/>
          <p:nvPr/>
        </p:nvSpPr>
        <p:spPr>
          <a:xfrm rot="20707748">
            <a:off x="86328" y="5089618"/>
            <a:ext cx="11370725" cy="2911464"/>
          </a:xfrm>
          <a:custGeom>
            <a:avLst/>
            <a:gdLst/>
            <a:ahLst/>
            <a:cxnLst/>
            <a:rect l="l" t="t" r="r" b="b"/>
            <a:pathLst>
              <a:path w="8528044" h="2911464">
                <a:moveTo>
                  <a:pt x="8477907" y="6451"/>
                </a:moveTo>
                <a:cubicBezTo>
                  <a:pt x="8507371" y="18913"/>
                  <a:pt x="8528044" y="48087"/>
                  <a:pt x="8528044" y="82090"/>
                </a:cubicBezTo>
                <a:lnTo>
                  <a:pt x="8528044" y="2911464"/>
                </a:lnTo>
                <a:lnTo>
                  <a:pt x="0" y="646970"/>
                </a:lnTo>
                <a:lnTo>
                  <a:pt x="171794" y="0"/>
                </a:lnTo>
                <a:lnTo>
                  <a:pt x="8445954" y="0"/>
                </a:lnTo>
                <a:cubicBezTo>
                  <a:pt x="8457288" y="0"/>
                  <a:pt x="8468086" y="2297"/>
                  <a:pt x="8477907" y="6451"/>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Rounded Rectangle 13"/>
          <p:cNvSpPr/>
          <p:nvPr/>
        </p:nvSpPr>
        <p:spPr>
          <a:xfrm rot="20707748">
            <a:off x="11378571" y="3839503"/>
            <a:ext cx="1348325" cy="2994350"/>
          </a:xfrm>
          <a:custGeom>
            <a:avLst/>
            <a:gdLst/>
            <a:ahLst/>
            <a:cxnLst/>
            <a:rect l="l" t="t" r="r" b="b"/>
            <a:pathLst>
              <a:path w="1011244" h="2994350">
                <a:moveTo>
                  <a:pt x="1011244" y="0"/>
                </a:moveTo>
                <a:lnTo>
                  <a:pt x="216140" y="2994350"/>
                </a:lnTo>
                <a:lnTo>
                  <a:pt x="0" y="2936957"/>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Rounded Rectangle 14"/>
          <p:cNvSpPr/>
          <p:nvPr/>
        </p:nvSpPr>
        <p:spPr>
          <a:xfrm rot="20707748">
            <a:off x="10117987" y="-321837"/>
            <a:ext cx="2635388" cy="4072806"/>
          </a:xfrm>
          <a:custGeom>
            <a:avLst/>
            <a:gdLst/>
            <a:ahLst/>
            <a:cxnLst/>
            <a:rect l="l" t="t" r="r" b="b"/>
            <a:pathLst>
              <a:path w="1976541" h="4072806">
                <a:moveTo>
                  <a:pt x="0" y="0"/>
                </a:moveTo>
                <a:lnTo>
                  <a:pt x="1976541" y="524841"/>
                </a:lnTo>
                <a:lnTo>
                  <a:pt x="1034432" y="4072806"/>
                </a:lnTo>
                <a:lnTo>
                  <a:pt x="82090" y="4072806"/>
                </a:lnTo>
                <a:cubicBezTo>
                  <a:pt x="36753" y="4072806"/>
                  <a:pt x="0" y="4036053"/>
                  <a:pt x="0" y="3990716"/>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rot="-900000">
            <a:off x="4245177" y="4760430"/>
            <a:ext cx="6673004" cy="1299542"/>
          </a:xfrm>
        </p:spPr>
        <p:txBody>
          <a:bodyPr anchor="t"/>
          <a:lstStyle/>
          <a:p>
            <a:r>
              <a:rPr lang="en-US"/>
              <a:t>Click to edit Master title style</a:t>
            </a:r>
          </a:p>
        </p:txBody>
      </p:sp>
      <p:sp>
        <p:nvSpPr>
          <p:cNvPr id="3" name="Vertical Text Placeholder 2"/>
          <p:cNvSpPr>
            <a:spLocks noGrp="1"/>
          </p:cNvSpPr>
          <p:nvPr>
            <p:ph type="body" orient="vert" idx="1"/>
          </p:nvPr>
        </p:nvSpPr>
        <p:spPr>
          <a:xfrm rot="-900000">
            <a:off x="1042473" y="984582"/>
            <a:ext cx="8775039" cy="360475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rot="-900000">
            <a:off x="9328540" y="6238503"/>
            <a:ext cx="2032000" cy="365125"/>
          </a:xfrm>
        </p:spPr>
        <p:txBody>
          <a:bodyPr/>
          <a:lstStyle/>
          <a:p>
            <a:fld id="{C03F5A3F-7A97-4AB2-A6F8-8F0F7171C7F4}" type="datetimeFigureOut">
              <a:rPr lang="en-US" smtClean="0"/>
              <a:t>9/14/2020</a:t>
            </a:fld>
            <a:endParaRPr lang="en-US"/>
          </a:p>
        </p:txBody>
      </p:sp>
      <p:sp>
        <p:nvSpPr>
          <p:cNvPr id="5" name="Footer Placeholder 4"/>
          <p:cNvSpPr>
            <a:spLocks noGrp="1"/>
          </p:cNvSpPr>
          <p:nvPr>
            <p:ph type="ftr" sz="quarter" idx="11"/>
          </p:nvPr>
        </p:nvSpPr>
        <p:spPr>
          <a:xfrm rot="-900000">
            <a:off x="7095799" y="6094795"/>
            <a:ext cx="4165600" cy="365125"/>
          </a:xfrm>
        </p:spPr>
        <p:txBody>
          <a:bodyPr/>
          <a:lstStyle>
            <a:lvl1pPr algn="r">
              <a:defRPr/>
            </a:lvl1pPr>
          </a:lstStyle>
          <a:p>
            <a:endParaRPr lang="en-US"/>
          </a:p>
        </p:txBody>
      </p:sp>
      <p:sp>
        <p:nvSpPr>
          <p:cNvPr id="6" name="Slide Number Placeholder 5"/>
          <p:cNvSpPr>
            <a:spLocks noGrp="1"/>
          </p:cNvSpPr>
          <p:nvPr>
            <p:ph type="sldNum" sz="quarter" idx="12"/>
          </p:nvPr>
        </p:nvSpPr>
        <p:spPr>
          <a:xfrm rot="-900000">
            <a:off x="10910307" y="3246938"/>
            <a:ext cx="1209927" cy="365125"/>
          </a:xfrm>
        </p:spPr>
        <p:txBody>
          <a:bodyPr/>
          <a:lstStyle>
            <a:lvl1pPr algn="l">
              <a:defRPr/>
            </a:lvl1pPr>
          </a:lstStyle>
          <a:p>
            <a:fld id="{75D7C566-47CC-43B5-8D66-DE7C1801DD5D}" type="slidenum">
              <a:rPr lang="en-US" smtClean="0"/>
              <a:t>‹#›</a:t>
            </a:fld>
            <a:endParaRPr lang="en-US"/>
          </a:p>
        </p:txBody>
      </p:sp>
    </p:spTree>
    <p:extLst>
      <p:ext uri="{BB962C8B-B14F-4D97-AF65-F5344CB8AC3E}">
        <p14:creationId xmlns:p14="http://schemas.microsoft.com/office/powerpoint/2010/main" val="4224336436"/>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Rounded Rectangle 11"/>
          <p:cNvSpPr/>
          <p:nvPr/>
        </p:nvSpPr>
        <p:spPr>
          <a:xfrm rot="20707748">
            <a:off x="-1177209" y="-626065"/>
            <a:ext cx="9920208" cy="7347127"/>
          </a:xfrm>
          <a:custGeom>
            <a:avLst/>
            <a:gdLst/>
            <a:ahLst/>
            <a:cxnLst/>
            <a:rect l="l" t="t" r="r" b="b"/>
            <a:pathLst>
              <a:path w="7440156" h="7347127">
                <a:moveTo>
                  <a:pt x="1760047" y="0"/>
                </a:moveTo>
                <a:lnTo>
                  <a:pt x="7440156" y="1508269"/>
                </a:lnTo>
                <a:lnTo>
                  <a:pt x="7440156" y="7265037"/>
                </a:lnTo>
                <a:cubicBezTo>
                  <a:pt x="7440156" y="7310374"/>
                  <a:pt x="7403403" y="7347127"/>
                  <a:pt x="7358066" y="7347127"/>
                </a:cubicBezTo>
                <a:lnTo>
                  <a:pt x="2707078" y="7347127"/>
                </a:lnTo>
                <a:lnTo>
                  <a:pt x="0" y="6628304"/>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Rounded Rectangle 12"/>
          <p:cNvSpPr/>
          <p:nvPr/>
        </p:nvSpPr>
        <p:spPr>
          <a:xfrm rot="20707748">
            <a:off x="4302981" y="6274264"/>
            <a:ext cx="5862236" cy="1167472"/>
          </a:xfrm>
          <a:custGeom>
            <a:avLst/>
            <a:gdLst/>
            <a:ahLst/>
            <a:cxnLst/>
            <a:rect l="l" t="t" r="r" b="b"/>
            <a:pathLst>
              <a:path w="4396677" h="1167472">
                <a:moveTo>
                  <a:pt x="4346539" y="6451"/>
                </a:moveTo>
                <a:cubicBezTo>
                  <a:pt x="4376003" y="18913"/>
                  <a:pt x="4396677" y="48087"/>
                  <a:pt x="4396677" y="82090"/>
                </a:cubicBezTo>
                <a:lnTo>
                  <a:pt x="4396677" y="1167472"/>
                </a:lnTo>
                <a:lnTo>
                  <a:pt x="0" y="0"/>
                </a:lnTo>
                <a:lnTo>
                  <a:pt x="4314586" y="0"/>
                </a:lnTo>
                <a:cubicBezTo>
                  <a:pt x="4325920" y="0"/>
                  <a:pt x="4336718" y="2297"/>
                  <a:pt x="4346539" y="6451"/>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Rounded Rectangle 13"/>
          <p:cNvSpPr/>
          <p:nvPr/>
        </p:nvSpPr>
        <p:spPr>
          <a:xfrm rot="20707748">
            <a:off x="10212699" y="5459725"/>
            <a:ext cx="2280759" cy="1538689"/>
          </a:xfrm>
          <a:custGeom>
            <a:avLst/>
            <a:gdLst/>
            <a:ahLst/>
            <a:cxnLst/>
            <a:rect l="l" t="t" r="r" b="b"/>
            <a:pathLst>
              <a:path w="1710569" h="1538689">
                <a:moveTo>
                  <a:pt x="1710569" y="1"/>
                </a:moveTo>
                <a:lnTo>
                  <a:pt x="1301993" y="1538689"/>
                </a:lnTo>
                <a:lnTo>
                  <a:pt x="0" y="1192965"/>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Rounded Rectangle 14"/>
          <p:cNvSpPr/>
          <p:nvPr/>
        </p:nvSpPr>
        <p:spPr>
          <a:xfrm rot="20707748">
            <a:off x="8888568" y="-490731"/>
            <a:ext cx="4087701" cy="5811871"/>
          </a:xfrm>
          <a:custGeom>
            <a:avLst/>
            <a:gdLst/>
            <a:ahLst/>
            <a:cxnLst/>
            <a:rect l="l" t="t" r="r" b="b"/>
            <a:pathLst>
              <a:path w="3065776" h="5811871">
                <a:moveTo>
                  <a:pt x="0" y="0"/>
                </a:moveTo>
                <a:lnTo>
                  <a:pt x="3065776" y="814071"/>
                </a:lnTo>
                <a:lnTo>
                  <a:pt x="1738684" y="5811871"/>
                </a:lnTo>
                <a:lnTo>
                  <a:pt x="82090" y="5811871"/>
                </a:lnTo>
                <a:cubicBezTo>
                  <a:pt x="36753" y="5811871"/>
                  <a:pt x="0" y="5775118"/>
                  <a:pt x="0" y="5729781"/>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Vertical Title 1"/>
          <p:cNvSpPr>
            <a:spLocks noGrp="1"/>
          </p:cNvSpPr>
          <p:nvPr>
            <p:ph type="title" orient="vert"/>
          </p:nvPr>
        </p:nvSpPr>
        <p:spPr>
          <a:xfrm rot="-900000">
            <a:off x="9057780" y="511413"/>
            <a:ext cx="1914144" cy="481888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rot="-900000">
            <a:off x="1290350" y="1075674"/>
            <a:ext cx="7198607" cy="50882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rot="-900000">
            <a:off x="10338816" y="5888737"/>
            <a:ext cx="1658112" cy="365125"/>
          </a:xfrm>
        </p:spPr>
        <p:txBody>
          <a:bodyPr/>
          <a:lstStyle>
            <a:lvl1pPr algn="l">
              <a:defRPr/>
            </a:lvl1pPr>
          </a:lstStyle>
          <a:p>
            <a:fld id="{C03F5A3F-7A97-4AB2-A6F8-8F0F7171C7F4}" type="datetimeFigureOut">
              <a:rPr lang="en-US" smtClean="0"/>
              <a:t>9/14/2020</a:t>
            </a:fld>
            <a:endParaRPr lang="en-US"/>
          </a:p>
        </p:txBody>
      </p:sp>
      <p:sp>
        <p:nvSpPr>
          <p:cNvPr id="5" name="Footer Placeholder 4"/>
          <p:cNvSpPr>
            <a:spLocks noGrp="1"/>
          </p:cNvSpPr>
          <p:nvPr>
            <p:ph type="ftr" sz="quarter" idx="11"/>
          </p:nvPr>
        </p:nvSpPr>
        <p:spPr>
          <a:xfrm rot="-900000">
            <a:off x="6663744" y="6188245"/>
            <a:ext cx="3173741" cy="365125"/>
          </a:xfrm>
        </p:spPr>
        <p:txBody>
          <a:bodyPr/>
          <a:lstStyle>
            <a:lvl1pPr algn="r">
              <a:defRPr/>
            </a:lvl1pPr>
          </a:lstStyle>
          <a:p>
            <a:endParaRPr lang="en-US"/>
          </a:p>
        </p:txBody>
      </p:sp>
      <p:sp>
        <p:nvSpPr>
          <p:cNvPr id="6" name="Slide Number Placeholder 5"/>
          <p:cNvSpPr>
            <a:spLocks noGrp="1"/>
          </p:cNvSpPr>
          <p:nvPr>
            <p:ph type="sldNum" sz="quarter" idx="12"/>
          </p:nvPr>
        </p:nvSpPr>
        <p:spPr>
          <a:xfrm rot="-900000">
            <a:off x="10253472" y="5641849"/>
            <a:ext cx="1658112" cy="365125"/>
          </a:xfrm>
        </p:spPr>
        <p:txBody>
          <a:bodyPr/>
          <a:lstStyle>
            <a:lvl1pPr algn="l">
              <a:defRPr/>
            </a:lvl1pPr>
          </a:lstStyle>
          <a:p>
            <a:fld id="{75D7C566-47CC-43B5-8D66-DE7C1801DD5D}" type="slidenum">
              <a:rPr lang="en-US" smtClean="0"/>
              <a:t>‹#›</a:t>
            </a:fld>
            <a:endParaRPr lang="en-US"/>
          </a:p>
        </p:txBody>
      </p:sp>
    </p:spTree>
    <p:extLst>
      <p:ext uri="{BB962C8B-B14F-4D97-AF65-F5344CB8AC3E}">
        <p14:creationId xmlns:p14="http://schemas.microsoft.com/office/powerpoint/2010/main" val="2913815222"/>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9/14/2020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862876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9/14/2020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423615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9/14/2020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885893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9/14/2020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911621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9/14/2020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766365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9/14/2020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724789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smtClean="0"/>
              <a:pPr/>
              <a:t>9/14/2020</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055466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image" Target="../media/image2.png"/><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2.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smtClean="0"/>
              <a:pPr/>
              <a:t>9/14/2020</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smtClean="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78384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9" r:id="rId17"/>
    <p:sldLayoutId id="2147483680" r:id="rId18"/>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Scan1080Base.png"/>
          <p:cNvPicPr>
            <a:picLocks noChangeAspect="1"/>
          </p:cNvPicPr>
          <p:nvPr/>
        </p:nvPicPr>
        <p:blipFill>
          <a:blip r:embed="rId13" cstate="print">
            <a:lum bright="-38000"/>
          </a:blip>
          <a:stretch>
            <a:fillRect/>
          </a:stretch>
        </p:blipFill>
        <p:spPr>
          <a:xfrm>
            <a:off x="0" y="0"/>
            <a:ext cx="12192000" cy="6858000"/>
          </a:xfrm>
          <a:prstGeom prst="rect">
            <a:avLst/>
          </a:prstGeom>
        </p:spPr>
      </p:pic>
      <p:sp>
        <p:nvSpPr>
          <p:cNvPr id="2" name="Title Placeholder 1"/>
          <p:cNvSpPr>
            <a:spLocks noGrp="1"/>
          </p:cNvSpPr>
          <p:nvPr>
            <p:ph type="title"/>
          </p:nvPr>
        </p:nvSpPr>
        <p:spPr>
          <a:xfrm rot="-5400000">
            <a:off x="-11173" y="2500375"/>
            <a:ext cx="5320597" cy="2453449"/>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4876800" y="990600"/>
            <a:ext cx="6702699" cy="478334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550400" y="6096002"/>
            <a:ext cx="2032000" cy="365125"/>
          </a:xfrm>
          <a:prstGeom prst="rect">
            <a:avLst/>
          </a:prstGeom>
        </p:spPr>
        <p:txBody>
          <a:bodyPr vert="horz" lIns="91440" tIns="45720" rIns="91440" bIns="45720" rtlCol="0" anchor="ctr"/>
          <a:lstStyle>
            <a:lvl1pPr algn="r">
              <a:defRPr sz="1200">
                <a:solidFill>
                  <a:schemeClr val="tx1">
                    <a:tint val="75000"/>
                  </a:schemeClr>
                </a:solidFill>
                <a:effectLst/>
              </a:defRPr>
            </a:lvl1pPr>
          </a:lstStyle>
          <a:p>
            <a:fld id="{C03F5A3F-7A97-4AB2-A6F8-8F0F7171C7F4}" type="datetimeFigureOut">
              <a:rPr lang="en-US" smtClean="0"/>
              <a:t>9/14/2020</a:t>
            </a:fld>
            <a:endParaRPr lang="en-US"/>
          </a:p>
        </p:txBody>
      </p:sp>
      <p:sp>
        <p:nvSpPr>
          <p:cNvPr id="5" name="Footer Placeholder 4"/>
          <p:cNvSpPr>
            <a:spLocks noGrp="1"/>
          </p:cNvSpPr>
          <p:nvPr>
            <p:ph type="ftr" sz="quarter" idx="3"/>
          </p:nvPr>
        </p:nvSpPr>
        <p:spPr>
          <a:xfrm>
            <a:off x="5384800" y="6096002"/>
            <a:ext cx="4165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50729" y="532492"/>
            <a:ext cx="2844800" cy="365125"/>
          </a:xfrm>
          <a:prstGeom prst="rect">
            <a:avLst/>
          </a:prstGeom>
        </p:spPr>
        <p:txBody>
          <a:bodyPr vert="horz" lIns="91440" tIns="45720" rIns="91440" bIns="45720" rtlCol="0" anchor="ctr"/>
          <a:lstStyle>
            <a:lvl1pPr algn="r">
              <a:defRPr sz="2400">
                <a:solidFill>
                  <a:schemeClr val="tx1">
                    <a:tint val="75000"/>
                  </a:schemeClr>
                </a:solidFill>
              </a:defRPr>
            </a:lvl1pPr>
          </a:lstStyle>
          <a:p>
            <a:fld id="{75D7C566-47CC-43B5-8D66-DE7C1801DD5D}" type="slidenum">
              <a:rPr lang="en-US" smtClean="0"/>
              <a:t>‹#›</a:t>
            </a:fld>
            <a:endParaRPr lang="en-US"/>
          </a:p>
        </p:txBody>
      </p:sp>
    </p:spTree>
    <p:extLst>
      <p:ext uri="{BB962C8B-B14F-4D97-AF65-F5344CB8AC3E}">
        <p14:creationId xmlns:p14="http://schemas.microsoft.com/office/powerpoint/2010/main" val="705567491"/>
      </p:ext>
    </p:extLst>
  </p:cSld>
  <p:clrMap bg1="dk1" tx1="lt1" bg2="dk2" tx2="lt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transition/>
  <p:txStyles>
    <p:titleStyle>
      <a:lvl1pPr algn="r" defTabSz="914400" rtl="0" eaLnBrk="1" latinLnBrk="0" hangingPunct="1">
        <a:spcBef>
          <a:spcPct val="0"/>
        </a:spcBef>
        <a:buNone/>
        <a:defRPr sz="44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spcAft>
          <a:spcPts val="600"/>
        </a:spcAft>
        <a:buSzPct val="160000"/>
        <a:buFont typeface="Wingdings" pitchFamily="2" charset="2"/>
        <a:buChar char=""/>
        <a:defRPr sz="2800" kern="1200">
          <a:solidFill>
            <a:schemeClr val="tx1"/>
          </a:solidFill>
          <a:effectLst>
            <a:outerShdw blurRad="38100" dist="38100" dir="2700000" algn="tl">
              <a:srgbClr val="000000">
                <a:alpha val="43137"/>
              </a:srgbClr>
            </a:outerShdw>
          </a:effectLst>
          <a:latin typeface="+mn-lt"/>
          <a:ea typeface="+mn-ea"/>
          <a:cs typeface="+mn-cs"/>
        </a:defRPr>
      </a:lvl1pPr>
      <a:lvl2pPr marL="731520" indent="-365760" algn="l" defTabSz="914400" rtl="0" eaLnBrk="1" latinLnBrk="0" hangingPunct="1">
        <a:spcBef>
          <a:spcPct val="20000"/>
        </a:spcBef>
        <a:spcAft>
          <a:spcPts val="600"/>
        </a:spcAft>
        <a:buSzPct val="160000"/>
        <a:buFont typeface="Wingdings" pitchFamily="2" charset="2"/>
        <a:buChar char=""/>
        <a:defRPr sz="2400" kern="1200">
          <a:solidFill>
            <a:schemeClr val="tx1"/>
          </a:solidFill>
          <a:effectLst>
            <a:outerShdw blurRad="38100" dist="38100" dir="2700000" algn="tl">
              <a:srgbClr val="000000">
                <a:alpha val="43137"/>
              </a:srgbClr>
            </a:outerShdw>
          </a:effectLst>
          <a:latin typeface="+mn-lt"/>
          <a:ea typeface="+mn-ea"/>
          <a:cs typeface="+mn-cs"/>
        </a:defRPr>
      </a:lvl2pPr>
      <a:lvl3pPr marL="1097280" indent="-320040" algn="l" defTabSz="914400" rtl="0" eaLnBrk="1" latinLnBrk="0" hangingPunct="1">
        <a:spcBef>
          <a:spcPct val="20000"/>
        </a:spcBef>
        <a:spcAft>
          <a:spcPts val="600"/>
        </a:spcAft>
        <a:buSzPct val="160000"/>
        <a:buFont typeface="Wingdings" pitchFamily="2" charset="2"/>
        <a:buChar char=""/>
        <a:defRPr sz="20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74320" algn="l" defTabSz="914400" rtl="0" eaLnBrk="1" latinLnBrk="0" hangingPunct="1">
        <a:spcBef>
          <a:spcPct val="20000"/>
        </a:spcBef>
        <a:spcAft>
          <a:spcPts val="600"/>
        </a:spcAft>
        <a:buSzPct val="160000"/>
        <a:buFont typeface="Wingdings" pitchFamily="2" charset="2"/>
        <a:buChar char=""/>
        <a:defRPr sz="18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74320" algn="l" defTabSz="914400" rtl="0" eaLnBrk="1" latinLnBrk="0" hangingPunct="1">
        <a:spcBef>
          <a:spcPct val="20000"/>
        </a:spcBef>
        <a:spcAft>
          <a:spcPts val="600"/>
        </a:spcAft>
        <a:buSzPct val="160000"/>
        <a:buFont typeface="Wingdings" pitchFamily="2" charset="2"/>
        <a:buChar char=""/>
        <a:defRPr sz="1800" kern="1200">
          <a:solidFill>
            <a:schemeClr val="tx1"/>
          </a:solidFill>
          <a:effectLst>
            <a:outerShdw blurRad="38100" dist="38100" dir="2700000" algn="tl">
              <a:srgbClr val="000000">
                <a:alpha val="43137"/>
              </a:srgbClr>
            </a:outerShdw>
          </a:effectLst>
          <a:latin typeface="+mn-lt"/>
          <a:ea typeface="+mn-ea"/>
          <a:cs typeface="+mn-cs"/>
        </a:defRPr>
      </a:lvl5pPr>
      <a:lvl6pPr marL="192024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19456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46888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74320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8.xml"/><Relationship Id="rId4" Type="http://schemas.openxmlformats.org/officeDocument/2006/relationships/hyperlink" Target="https://pmizimchapter.org/index.php/get-involved/volunteer"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8.xml"/><Relationship Id="rId4" Type="http://schemas.openxmlformats.org/officeDocument/2006/relationships/hyperlink" Target="https://pmizimchapter.org/index.php/get-involved/volunteer"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8.xml"/><Relationship Id="rId4" Type="http://schemas.openxmlformats.org/officeDocument/2006/relationships/hyperlink" Target="https://pmizimchapter.org/index.php/get-involved/volunteer"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8.xml"/><Relationship Id="rId4" Type="http://schemas.openxmlformats.org/officeDocument/2006/relationships/hyperlink" Target="https://pmizimchapter.org/index.php/get-involved/volunteer"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jpg"/><Relationship Id="rId1" Type="http://schemas.openxmlformats.org/officeDocument/2006/relationships/slideLayout" Target="../slideLayouts/slideLayout4.xml"/><Relationship Id="rId4" Type="http://schemas.openxmlformats.org/officeDocument/2006/relationships/hyperlink" Target="http://quotesgram.com/cultural-diversity-team-work-quotes/"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jpg"/><Relationship Id="rId1" Type="http://schemas.openxmlformats.org/officeDocument/2006/relationships/slideLayout" Target="../slideLayouts/slideLayout4.xml"/><Relationship Id="rId4" Type="http://schemas.openxmlformats.org/officeDocument/2006/relationships/hyperlink" Target="https://www.friendshipcircle.org/blog/2014/06/18/the-art-of-iep-diplomacy/"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g"/><Relationship Id="rId1" Type="http://schemas.openxmlformats.org/officeDocument/2006/relationships/slideLayout" Target="../slideLayouts/slideLayout9.xml"/><Relationship Id="rId4" Type="http://schemas.openxmlformats.org/officeDocument/2006/relationships/hyperlink" Target="https://www.marj3.com/en/british-research-awards-for-health-professionals.html" TargetMode="Externa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jpg"/><Relationship Id="rId1" Type="http://schemas.openxmlformats.org/officeDocument/2006/relationships/slideLayout" Target="../slideLayouts/slideLayout4.xml"/><Relationship Id="rId4" Type="http://schemas.openxmlformats.org/officeDocument/2006/relationships/hyperlink" Target="https://updatetia.com/2016/09/17/word-format-of-shares-purchase-agreement/" TargetMode="Externa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jpg"/><Relationship Id="rId1" Type="http://schemas.openxmlformats.org/officeDocument/2006/relationships/slideLayout" Target="../slideLayouts/slideLayout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8.xml"/><Relationship Id="rId4" Type="http://schemas.openxmlformats.org/officeDocument/2006/relationships/hyperlink" Target="https://pmizimchapter.org/index.php/get-involved/volunteer"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8.xml"/><Relationship Id="rId4" Type="http://schemas.openxmlformats.org/officeDocument/2006/relationships/hyperlink" Target="https://pmizimchapter.org/index.php/get-involved/volunteer" TargetMode="External"/></Relationships>
</file>

<file path=ppt/slides/_rels/slide30.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jpg"/><Relationship Id="rId7" Type="http://schemas.openxmlformats.org/officeDocument/2006/relationships/diagramColors" Target="../diagrams/colors4.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31.xml.rels><?xml version="1.0" encoding="UTF-8" standalone="yes"?>
<Relationships xmlns="http://schemas.openxmlformats.org/package/2006/relationships"><Relationship Id="rId3" Type="http://schemas.openxmlformats.org/officeDocument/2006/relationships/hyperlink" Target="https://www.icsa.org.uk/knowledge/governance-and-compliance/news-digest/february-2015-fca-to-investigate-competition-in-investment-and-corporate-banking" TargetMode="External"/><Relationship Id="rId2" Type="http://schemas.openxmlformats.org/officeDocument/2006/relationships/image" Target="../media/image28.png"/><Relationship Id="rId1" Type="http://schemas.openxmlformats.org/officeDocument/2006/relationships/slideLayout" Target="../slideLayouts/slideLayout5.xml"/><Relationship Id="rId5" Type="http://schemas.openxmlformats.org/officeDocument/2006/relationships/hyperlink" Target="https://www.professionalacademy.com/blogs-and-advice/communicating-with-customers-its-the-way-you-tell-em" TargetMode="External"/><Relationship Id="rId4" Type="http://schemas.openxmlformats.org/officeDocument/2006/relationships/image" Target="../media/image29.png"/></Relationships>
</file>

<file path=ppt/slides/_rels/slide32.xml.rels><?xml version="1.0" encoding="UTF-8" standalone="yes"?>
<Relationships xmlns="http://schemas.openxmlformats.org/package/2006/relationships"><Relationship Id="rId3" Type="http://schemas.openxmlformats.org/officeDocument/2006/relationships/hyperlink" Target="https://www.icsa.org.uk/knowledge/governance-and-compliance/news-digest/february-2015-fca-to-investigate-competition-in-investment-and-corporate-banking" TargetMode="External"/><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professionalacademy.com/blogs-and-advice/communicating-with-customers-its-the-way-you-tell-em" TargetMode="External"/><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1.jpg"/><Relationship Id="rId7" Type="http://schemas.openxmlformats.org/officeDocument/2006/relationships/diagramColors" Target="../diagrams/colors5.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QuickStyle" Target="../diagrams/quickStyle5.xml"/><Relationship Id="rId5" Type="http://schemas.openxmlformats.org/officeDocument/2006/relationships/diagramLayout" Target="../diagrams/layout5.xml"/><Relationship Id="rId10" Type="http://schemas.openxmlformats.org/officeDocument/2006/relationships/image" Target="../media/image31.svg"/><Relationship Id="rId4" Type="http://schemas.openxmlformats.org/officeDocument/2006/relationships/diagramData" Target="../diagrams/data5.xml"/><Relationship Id="rId9" Type="http://schemas.openxmlformats.org/officeDocument/2006/relationships/image" Target="../media/image30.png"/></Relationships>
</file>

<file path=ppt/slides/_rels/slide3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hyperlink" Target="http://www.progressive-charlestown.com/2015/07/who-cares-about-privacy.html"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1.jpg"/><Relationship Id="rId1" Type="http://schemas.openxmlformats.org/officeDocument/2006/relationships/slideLayout" Target="../slideLayouts/slideLayout4.xml"/><Relationship Id="rId4" Type="http://schemas.openxmlformats.org/officeDocument/2006/relationships/hyperlink" Target="https://www.digitaltrends.com/cool-tech/data-civilizer/" TargetMode="External"/></Relationships>
</file>

<file path=ppt/slides/_rels/slide38.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1.jpg"/><Relationship Id="rId7" Type="http://schemas.openxmlformats.org/officeDocument/2006/relationships/diagramColors" Target="../diagrams/colors6.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QuickStyle" Target="../diagrams/quickStyle6.xml"/><Relationship Id="rId5" Type="http://schemas.openxmlformats.org/officeDocument/2006/relationships/diagramLayout" Target="../diagrams/layout6.xml"/><Relationship Id="rId10" Type="http://schemas.openxmlformats.org/officeDocument/2006/relationships/image" Target="../media/image31.svg"/><Relationship Id="rId4" Type="http://schemas.openxmlformats.org/officeDocument/2006/relationships/diagramData" Target="../diagrams/data6.xml"/><Relationship Id="rId9" Type="http://schemas.openxmlformats.org/officeDocument/2006/relationships/image" Target="../media/image30.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8.xml"/><Relationship Id="rId4" Type="http://schemas.openxmlformats.org/officeDocument/2006/relationships/hyperlink" Target="https://pmizimchapter.org/index.php/get-involved/volunteer"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hyperlink" Target="https://pmizimchapter.org/index.php/get-involved/volunteer" TargetMode="External"/><Relationship Id="rId4" Type="http://schemas.openxmlformats.org/officeDocument/2006/relationships/image" Target="../media/image3.png"/></Relationships>
</file>

<file path=ppt/slides/_rels/slide4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hyperlink" Target="https://pmizimchapter.org/index.php/get-involved/volunteer" TargetMode="External"/><Relationship Id="rId4" Type="http://schemas.openxmlformats.org/officeDocument/2006/relationships/image" Target="../media/image3.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wallup.net/digital-art-board-games-puzzles-white-red-minimalism/"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s://tradescoaching.com/how-deal-unexpected-events-work/" TargetMode="External"/><Relationship Id="rId2" Type="http://schemas.openxmlformats.org/officeDocument/2006/relationships/image" Target="../media/image36.jpg"/><Relationship Id="rId1" Type="http://schemas.openxmlformats.org/officeDocument/2006/relationships/slideLayout" Target="../slideLayouts/slideLayout23.xml"/><Relationship Id="rId5" Type="http://schemas.openxmlformats.org/officeDocument/2006/relationships/hyperlink" Target="http://www.chicagotribune.com/bluesky/originals/ct-bsi-fusion-risk-management-funding-20170613-story.html" TargetMode="External"/><Relationship Id="rId4" Type="http://schemas.openxmlformats.org/officeDocument/2006/relationships/image" Target="../media/image37.jpeg"/></Relationships>
</file>

<file path=ppt/slides/_rels/slide45.xml.rels><?xml version="1.0" encoding="UTF-8" standalone="yes"?>
<Relationships xmlns="http://schemas.openxmlformats.org/package/2006/relationships"><Relationship Id="rId3" Type="http://schemas.openxmlformats.org/officeDocument/2006/relationships/hyperlink" Target="https://www.wsj.com/articles/podcast-what-the-financial-regulation-debate-is-all-about-1493149823" TargetMode="External"/><Relationship Id="rId2" Type="http://schemas.openxmlformats.org/officeDocument/2006/relationships/image" Target="../media/image38.jpg"/><Relationship Id="rId1" Type="http://schemas.openxmlformats.org/officeDocument/2006/relationships/slideLayout" Target="../slideLayouts/slideLayout23.xml"/><Relationship Id="rId5" Type="http://schemas.openxmlformats.org/officeDocument/2006/relationships/hyperlink" Target="https://onlinedegrees.nec.edu/resources/articles/ways-big-data-will-change-the-future-of-auditing/" TargetMode="External"/><Relationship Id="rId4" Type="http://schemas.openxmlformats.org/officeDocument/2006/relationships/image" Target="../media/image39.jpg"/></Relationships>
</file>

<file path=ppt/slides/_rels/slide46.xml.rels><?xml version="1.0" encoding="UTF-8" standalone="yes"?>
<Relationships xmlns="http://schemas.openxmlformats.org/package/2006/relationships"><Relationship Id="rId3" Type="http://schemas.openxmlformats.org/officeDocument/2006/relationships/hyperlink" Target="https://timesofindia.indiatimes.com/business/faqs/aadhar-faqs/what-are-the-documents-required-for-aadhar-card/articleshow/61768531.cms" TargetMode="External"/><Relationship Id="rId2" Type="http://schemas.openxmlformats.org/officeDocument/2006/relationships/image" Target="../media/image40.jpg"/><Relationship Id="rId1" Type="http://schemas.openxmlformats.org/officeDocument/2006/relationships/slideLayout" Target="../slideLayouts/slideLayout23.xml"/><Relationship Id="rId5" Type="http://schemas.openxmlformats.org/officeDocument/2006/relationships/hyperlink" Target="https://www.ivyexec.com/executive-insights/2015/3-big-career-mistakes-youre-making/" TargetMode="External"/><Relationship Id="rId4" Type="http://schemas.openxmlformats.org/officeDocument/2006/relationships/image" Target="../media/image41.jpg"/></Relationships>
</file>

<file path=ppt/slides/_rels/slide47.xml.rels><?xml version="1.0" encoding="UTF-8" standalone="yes"?>
<Relationships xmlns="http://schemas.openxmlformats.org/package/2006/relationships"><Relationship Id="rId3" Type="http://schemas.openxmlformats.org/officeDocument/2006/relationships/hyperlink" Target="https://www.glassjacobson.com/victim-of-a-data-breach/" TargetMode="External"/><Relationship Id="rId2" Type="http://schemas.openxmlformats.org/officeDocument/2006/relationships/image" Target="../media/image42.jpg"/><Relationship Id="rId1" Type="http://schemas.openxmlformats.org/officeDocument/2006/relationships/slideLayout" Target="../slideLayouts/slideLayout23.xml"/><Relationship Id="rId5" Type="http://schemas.openxmlformats.org/officeDocument/2006/relationships/hyperlink" Target="https://wall.alphacoders.com/big.php?i=267075" TargetMode="External"/><Relationship Id="rId4" Type="http://schemas.openxmlformats.org/officeDocument/2006/relationships/image" Target="../media/image43.jpg"/></Relationships>
</file>

<file path=ppt/slides/_rels/slide48.xml.rels><?xml version="1.0" encoding="UTF-8" standalone="yes"?>
<Relationships xmlns="http://schemas.openxmlformats.org/package/2006/relationships"><Relationship Id="rId3" Type="http://schemas.openxmlformats.org/officeDocument/2006/relationships/hyperlink" Target="https://truthout.org/articles/i-didnt-kill-anyone-but-im-sentenced-to-die-in-prison/" TargetMode="External"/><Relationship Id="rId2" Type="http://schemas.openxmlformats.org/officeDocument/2006/relationships/image" Target="../media/image44.jpg"/><Relationship Id="rId1" Type="http://schemas.openxmlformats.org/officeDocument/2006/relationships/slideLayout" Target="../slideLayouts/slideLayout23.xml"/><Relationship Id="rId5" Type="http://schemas.openxmlformats.org/officeDocument/2006/relationships/hyperlink" Target="https://www.trainerbubble.com/downloads/customer-complaint/" TargetMode="External"/><Relationship Id="rId4" Type="http://schemas.openxmlformats.org/officeDocument/2006/relationships/image" Target="../media/image45.jpg"/></Relationships>
</file>

<file path=ppt/slides/_rels/slide49.xml.rels><?xml version="1.0" encoding="UTF-8" standalone="yes"?>
<Relationships xmlns="http://schemas.openxmlformats.org/package/2006/relationships"><Relationship Id="rId3" Type="http://schemas.openxmlformats.org/officeDocument/2006/relationships/hyperlink" Target="https://www.ibtimes.co.uk/why-martian-moon-phobos-looks-like-death-star-star-wars-1586177" TargetMode="External"/><Relationship Id="rId2" Type="http://schemas.openxmlformats.org/officeDocument/2006/relationships/image" Target="../media/image46.jpg"/><Relationship Id="rId1" Type="http://schemas.openxmlformats.org/officeDocument/2006/relationships/slideLayout" Target="../slideLayouts/slideLayout23.xml"/><Relationship Id="rId5" Type="http://schemas.openxmlformats.org/officeDocument/2006/relationships/hyperlink" Target="https://betanews.com/2014/05/22/forget-about-fast-lanes-who-is-worrying-about-secure-lanes/" TargetMode="External"/><Relationship Id="rId4" Type="http://schemas.openxmlformats.org/officeDocument/2006/relationships/image" Target="../media/image4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wallup.net/digital-art-board-games-puzzles-white-red-minimalism/" TargetMode="Externa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wallup.net/digital-art-board-games-puzzles-white-red-minimalism/" TargetMode="External"/></Relationships>
</file>

<file path=ppt/slides/_rels/slide5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wallup.net/digital-art-board-games-puzzles-white-red-minimalism/" TargetMode="Externa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us.clipdealer.com/video/media/180502" TargetMode="External"/></Relationships>
</file>

<file path=ppt/slides/_rels/slide5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us.clipdealer.com/video/media/180502" TargetMode="Externa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58.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1.jpg"/><Relationship Id="rId1" Type="http://schemas.openxmlformats.org/officeDocument/2006/relationships/slideLayout" Target="../slideLayouts/slideLayout6.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5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us.clipdealer.com/video/media/180502"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1.jpg"/><Relationship Id="rId1" Type="http://schemas.openxmlformats.org/officeDocument/2006/relationships/slideLayout" Target="../slideLayouts/slideLayout4.xml"/><Relationship Id="rId4" Type="http://schemas.openxmlformats.org/officeDocument/2006/relationships/hyperlink" Target="https://goinswriter.com/everyone-write-book/" TargetMode="External"/></Relationships>
</file>

<file path=ppt/slides/_rels/slide6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1.jpg"/><Relationship Id="rId1" Type="http://schemas.openxmlformats.org/officeDocument/2006/relationships/slideLayout" Target="../slideLayouts/slideLayout4.xml"/><Relationship Id="rId4" Type="http://schemas.openxmlformats.org/officeDocument/2006/relationships/hyperlink" Target="https://goinswriter.com/everyone-write-book/" TargetMode="External"/></Relationships>
</file>

<file path=ppt/slides/_rels/slide6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1.jpg"/><Relationship Id="rId1" Type="http://schemas.openxmlformats.org/officeDocument/2006/relationships/slideLayout" Target="../slideLayouts/slideLayout4.xml"/><Relationship Id="rId4" Type="http://schemas.openxmlformats.org/officeDocument/2006/relationships/hyperlink" Target="https://goinswriter.com/everyone-write-book/"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5F9E98A-4FF4-43D6-9C48-6DF0E7F2D2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207A636-DC99-4588-80C4-9E069B97C3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2" name="Title 1">
            <a:extLst>
              <a:ext uri="{FF2B5EF4-FFF2-40B4-BE49-F238E27FC236}">
                <a16:creationId xmlns:a16="http://schemas.microsoft.com/office/drawing/2014/main" id="{F92E0214-B7C2-4507-809B-6EECCE26D975}"/>
              </a:ext>
            </a:extLst>
          </p:cNvPr>
          <p:cNvSpPr>
            <a:spLocks noGrp="1"/>
          </p:cNvSpPr>
          <p:nvPr>
            <p:ph type="ctrTitle"/>
          </p:nvPr>
        </p:nvSpPr>
        <p:spPr>
          <a:xfrm>
            <a:off x="960933" y="960241"/>
            <a:ext cx="6849699" cy="4203872"/>
          </a:xfrm>
        </p:spPr>
        <p:txBody>
          <a:bodyPr anchor="ctr">
            <a:normAutofit/>
          </a:bodyPr>
          <a:lstStyle/>
          <a:p>
            <a:pPr algn="r"/>
            <a:r>
              <a:rPr lang="en-US" sz="5400" dirty="0"/>
              <a:t>HUA Human research protection program</a:t>
            </a:r>
          </a:p>
        </p:txBody>
      </p:sp>
      <p:sp>
        <p:nvSpPr>
          <p:cNvPr id="3" name="Subtitle 2">
            <a:extLst>
              <a:ext uri="{FF2B5EF4-FFF2-40B4-BE49-F238E27FC236}">
                <a16:creationId xmlns:a16="http://schemas.microsoft.com/office/drawing/2014/main" id="{94415A20-1E97-4EC2-B7B9-9A40984F46CC}"/>
              </a:ext>
            </a:extLst>
          </p:cNvPr>
          <p:cNvSpPr>
            <a:spLocks noGrp="1"/>
          </p:cNvSpPr>
          <p:nvPr>
            <p:ph type="subTitle" idx="1"/>
          </p:nvPr>
        </p:nvSpPr>
        <p:spPr>
          <a:xfrm>
            <a:off x="8453071" y="964028"/>
            <a:ext cx="2770873" cy="4196299"/>
          </a:xfrm>
        </p:spPr>
        <p:txBody>
          <a:bodyPr anchor="ctr">
            <a:normAutofit/>
          </a:bodyPr>
          <a:lstStyle/>
          <a:p>
            <a:endParaRPr lang="en-US" dirty="0"/>
          </a:p>
          <a:p>
            <a:endParaRPr lang="en-US" dirty="0"/>
          </a:p>
        </p:txBody>
      </p:sp>
      <p:cxnSp>
        <p:nvCxnSpPr>
          <p:cNvPr id="12" name="Straight Connector 11">
            <a:extLst>
              <a:ext uri="{FF2B5EF4-FFF2-40B4-BE49-F238E27FC236}">
                <a16:creationId xmlns:a16="http://schemas.microsoft.com/office/drawing/2014/main" id="{0F2BAA51-3181-4303-929A-FCD9C33F890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7685" y="1328764"/>
            <a:ext cx="0" cy="3466826"/>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D4ED6A5F-3B06-48C5-850F-8045C4DF69A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6" name="Straight Connector 15">
            <a:extLst>
              <a:ext uri="{FF2B5EF4-FFF2-40B4-BE49-F238E27FC236}">
                <a16:creationId xmlns:a16="http://schemas.microsoft.com/office/drawing/2014/main" id="{C9A60B9D-8DAC-4DA9-88DE-9911621A2B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7353102"/>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FDF9410-E530-4E71-A2C0-4C24B48964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2" name="Title 1">
            <a:extLst>
              <a:ext uri="{FF2B5EF4-FFF2-40B4-BE49-F238E27FC236}">
                <a16:creationId xmlns:a16="http://schemas.microsoft.com/office/drawing/2014/main" id="{F92E0214-B7C2-4507-809B-6EECCE26D975}"/>
              </a:ext>
            </a:extLst>
          </p:cNvPr>
          <p:cNvSpPr>
            <a:spLocks noGrp="1"/>
          </p:cNvSpPr>
          <p:nvPr>
            <p:ph type="ctrTitle"/>
          </p:nvPr>
        </p:nvSpPr>
        <p:spPr>
          <a:xfrm>
            <a:off x="1752966" y="1427304"/>
            <a:ext cx="8686800" cy="3241515"/>
          </a:xfrm>
        </p:spPr>
        <p:txBody>
          <a:bodyPr anchor="ctr">
            <a:normAutofit/>
          </a:bodyPr>
          <a:lstStyle/>
          <a:p>
            <a:pPr algn="ctr"/>
            <a:r>
              <a:rPr lang="en-US" sz="5400" dirty="0"/>
              <a:t>Human Research Protection Program (HRPP) Plan</a:t>
            </a:r>
          </a:p>
        </p:txBody>
      </p:sp>
      <p:cxnSp>
        <p:nvCxnSpPr>
          <p:cNvPr id="10" name="Straight Connector 9">
            <a:extLst>
              <a:ext uri="{FF2B5EF4-FFF2-40B4-BE49-F238E27FC236}">
                <a16:creationId xmlns:a16="http://schemas.microsoft.com/office/drawing/2014/main" id="{53268B1E-8861-4702-9529-5A8FB23A618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752966" y="1094758"/>
            <a:ext cx="8686800" cy="0"/>
          </a:xfrm>
          <a:prstGeom prst="line">
            <a:avLst/>
          </a:prstGeom>
          <a:ln w="31750"/>
        </p:spPr>
        <p:style>
          <a:lnRef idx="3">
            <a:schemeClr val="accent1"/>
          </a:lnRef>
          <a:fillRef idx="0">
            <a:schemeClr val="accent1"/>
          </a:fillRef>
          <a:effectRef idx="2">
            <a:schemeClr val="accent1"/>
          </a:effectRef>
          <a:fontRef idx="minor">
            <a:schemeClr val="tx1"/>
          </a:fontRef>
        </p:style>
      </p:cxnSp>
      <p:cxnSp>
        <p:nvCxnSpPr>
          <p:cNvPr id="12" name="Straight Connector 11">
            <a:extLst>
              <a:ext uri="{FF2B5EF4-FFF2-40B4-BE49-F238E27FC236}">
                <a16:creationId xmlns:a16="http://schemas.microsoft.com/office/drawing/2014/main" id="{BC6646AE-8FD6-411E-8640-6CCB250D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752966" y="4923706"/>
            <a:ext cx="868680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5797044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1" name="Rectangle 106">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42" name="Picture 108">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43" name="Straight Connector 110">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44" name="Straight Connector 112">
            <a:extLst>
              <a:ext uri="{FF2B5EF4-FFF2-40B4-BE49-F238E27FC236}">
                <a16:creationId xmlns:a16="http://schemas.microsoft.com/office/drawing/2014/main" id="{C9D4B225-18E9-4C5B-94D8-2ABE6D161E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45" name="Rectangle 114">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7">
            <a:extLst>
              <a:ext uri="{FF2B5EF4-FFF2-40B4-BE49-F238E27FC236}">
                <a16:creationId xmlns:a16="http://schemas.microsoft.com/office/drawing/2014/main" id="{26A68BF1-47D6-49B8-ABCF-FE1BE7716FD8}"/>
              </a:ext>
            </a:extLst>
          </p:cNvPr>
          <p:cNvPicPr>
            <a:picLocks noGrp="1" noChangeAspect="1"/>
          </p:cNvPicPr>
          <p:nvPr>
            <p:ph idx="1"/>
          </p:nvPr>
        </p:nvPicPr>
        <p:blipFill rotWithShape="1">
          <a:blip r:embed="rId3">
            <a:alphaModFix amt="50000"/>
            <a:extLst>
              <a:ext uri="{837473B0-CC2E-450A-ABE3-18F120FF3D39}">
                <a1611:picAttrSrcUrl xmlns:a1611="http://schemas.microsoft.com/office/drawing/2016/11/main" r:id="rId4"/>
              </a:ext>
            </a:extLst>
          </a:blip>
          <a:srcRect l="14277" r="9725" b="-1"/>
          <a:stretch/>
        </p:blipFill>
        <p:spPr>
          <a:xfrm>
            <a:off x="305" y="10"/>
            <a:ext cx="12191695" cy="6857990"/>
          </a:xfrm>
          <a:prstGeom prst="rect">
            <a:avLst/>
          </a:prstGeom>
        </p:spPr>
      </p:pic>
      <p:sp>
        <p:nvSpPr>
          <p:cNvPr id="146"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301" y="443732"/>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47"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636" y="540921"/>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148" name="Rectangle 120">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12192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4" name="Title 3">
            <a:extLst>
              <a:ext uri="{FF2B5EF4-FFF2-40B4-BE49-F238E27FC236}">
                <a16:creationId xmlns:a16="http://schemas.microsoft.com/office/drawing/2014/main" id="{144B9B65-2F4F-46FE-9823-A0432A48783D}"/>
              </a:ext>
            </a:extLst>
          </p:cNvPr>
          <p:cNvSpPr>
            <a:spLocks noGrp="1"/>
          </p:cNvSpPr>
          <p:nvPr>
            <p:ph type="title"/>
          </p:nvPr>
        </p:nvSpPr>
        <p:spPr>
          <a:xfrm>
            <a:off x="1130271" y="1193800"/>
            <a:ext cx="3193050" cy="4699000"/>
          </a:xfrm>
        </p:spPr>
        <p:txBody>
          <a:bodyPr vert="horz" lIns="91440" tIns="45720" rIns="91440" bIns="45720" rtlCol="0" anchor="ctr">
            <a:normAutofit/>
          </a:bodyPr>
          <a:lstStyle/>
          <a:p>
            <a:pPr algn="r"/>
            <a:r>
              <a:rPr lang="en-US" sz="3200" dirty="0"/>
              <a:t>HRPP Mission</a:t>
            </a:r>
          </a:p>
        </p:txBody>
      </p:sp>
      <p:cxnSp>
        <p:nvCxnSpPr>
          <p:cNvPr id="149" name="Straight Connector 122">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962AC55D-C63A-463D-9515-19D22EEFF3AD}"/>
              </a:ext>
            </a:extLst>
          </p:cNvPr>
          <p:cNvSpPr>
            <a:spLocks noGrp="1"/>
          </p:cNvSpPr>
          <p:nvPr>
            <p:ph type="body" sz="half" idx="2"/>
          </p:nvPr>
        </p:nvSpPr>
        <p:spPr>
          <a:xfrm>
            <a:off x="4976327" y="1307815"/>
            <a:ext cx="6085091" cy="4699000"/>
          </a:xfrm>
        </p:spPr>
        <p:txBody>
          <a:bodyPr vert="horz" lIns="91440" tIns="45720" rIns="91440" bIns="45720" rtlCol="0" anchor="ctr">
            <a:normAutofit/>
          </a:bodyPr>
          <a:lstStyle/>
          <a:p>
            <a:r>
              <a:rPr lang="en-US" sz="2800" dirty="0"/>
              <a:t>The mission of this Institution’s Human Research protection program plan is to protect the rights and welfare of subjects involved in Human Research that is overseen by this Institution.</a:t>
            </a:r>
          </a:p>
          <a:p>
            <a:pPr indent="-228600">
              <a:buFont typeface="Arial" panose="020B0604020202020204" pitchFamily="34" charset="0"/>
              <a:buChar char="•"/>
            </a:pPr>
            <a:endParaRPr lang="en-US" dirty="0"/>
          </a:p>
        </p:txBody>
      </p:sp>
      <p:sp>
        <p:nvSpPr>
          <p:cNvPr id="150"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3229" y="6007878"/>
            <a:ext cx="3500715"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Tree>
    <p:extLst>
      <p:ext uri="{BB962C8B-B14F-4D97-AF65-F5344CB8AC3E}">
        <p14:creationId xmlns:p14="http://schemas.microsoft.com/office/powerpoint/2010/main" val="481948293"/>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1" name="Rectangle 106">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42" name="Picture 108">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43" name="Straight Connector 110">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44" name="Straight Connector 112">
            <a:extLst>
              <a:ext uri="{FF2B5EF4-FFF2-40B4-BE49-F238E27FC236}">
                <a16:creationId xmlns:a16="http://schemas.microsoft.com/office/drawing/2014/main" id="{C9D4B225-18E9-4C5B-94D8-2ABE6D161E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45" name="Rectangle 114">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pic>
        <p:nvPicPr>
          <p:cNvPr id="8" name="Content Placeholder 7">
            <a:extLst>
              <a:ext uri="{FF2B5EF4-FFF2-40B4-BE49-F238E27FC236}">
                <a16:creationId xmlns:a16="http://schemas.microsoft.com/office/drawing/2014/main" id="{26A68BF1-47D6-49B8-ABCF-FE1BE7716FD8}"/>
              </a:ext>
            </a:extLst>
          </p:cNvPr>
          <p:cNvPicPr>
            <a:picLocks noGrp="1" noChangeAspect="1"/>
          </p:cNvPicPr>
          <p:nvPr>
            <p:ph idx="1"/>
          </p:nvPr>
        </p:nvPicPr>
        <p:blipFill rotWithShape="1">
          <a:blip r:embed="rId3">
            <a:alphaModFix amt="50000"/>
            <a:extLst>
              <a:ext uri="{837473B0-CC2E-450A-ABE3-18F120FF3D39}">
                <a1611:picAttrSrcUrl xmlns:a1611="http://schemas.microsoft.com/office/drawing/2016/11/main" r:id="rId4"/>
              </a:ext>
            </a:extLst>
          </a:blip>
          <a:srcRect l="14277" r="9725" b="-1"/>
          <a:stretch/>
        </p:blipFill>
        <p:spPr>
          <a:xfrm>
            <a:off x="305" y="10"/>
            <a:ext cx="12191695" cy="6857990"/>
          </a:xfrm>
          <a:prstGeom prst="rect">
            <a:avLst/>
          </a:prstGeom>
        </p:spPr>
      </p:pic>
      <p:sp>
        <p:nvSpPr>
          <p:cNvPr id="146"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301" y="443732"/>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B71E42"/>
              </a:solidFill>
              <a:effectLst/>
              <a:uLnTx/>
              <a:uFillTx/>
              <a:latin typeface="Gill Sans MT" panose="020B0502020104020203"/>
              <a:ea typeface="+mn-ea"/>
              <a:cs typeface="+mn-cs"/>
            </a:endParaRPr>
          </a:p>
        </p:txBody>
      </p:sp>
      <p:sp>
        <p:nvSpPr>
          <p:cNvPr id="147"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636" y="540921"/>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sp>
        <p:nvSpPr>
          <p:cNvPr id="148" name="Rectangle 120">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12192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sp>
        <p:nvSpPr>
          <p:cNvPr id="4" name="Title 3">
            <a:extLst>
              <a:ext uri="{FF2B5EF4-FFF2-40B4-BE49-F238E27FC236}">
                <a16:creationId xmlns:a16="http://schemas.microsoft.com/office/drawing/2014/main" id="{144B9B65-2F4F-46FE-9823-A0432A48783D}"/>
              </a:ext>
            </a:extLst>
          </p:cNvPr>
          <p:cNvSpPr>
            <a:spLocks noGrp="1"/>
          </p:cNvSpPr>
          <p:nvPr>
            <p:ph type="title"/>
          </p:nvPr>
        </p:nvSpPr>
        <p:spPr>
          <a:xfrm>
            <a:off x="1130271" y="1193800"/>
            <a:ext cx="3193050" cy="4699000"/>
          </a:xfrm>
        </p:spPr>
        <p:txBody>
          <a:bodyPr vert="horz" lIns="91440" tIns="45720" rIns="91440" bIns="45720" rtlCol="0" anchor="ctr">
            <a:normAutofit/>
          </a:bodyPr>
          <a:lstStyle/>
          <a:p>
            <a:pPr algn="r"/>
            <a:r>
              <a:rPr lang="en-US" sz="3200" dirty="0"/>
              <a:t>HRPP SCOPE</a:t>
            </a:r>
          </a:p>
        </p:txBody>
      </p:sp>
      <p:cxnSp>
        <p:nvCxnSpPr>
          <p:cNvPr id="149" name="Straight Connector 122">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962AC55D-C63A-463D-9515-19D22EEFF3AD}"/>
              </a:ext>
            </a:extLst>
          </p:cNvPr>
          <p:cNvSpPr>
            <a:spLocks noGrp="1"/>
          </p:cNvSpPr>
          <p:nvPr>
            <p:ph type="body" sz="half" idx="2"/>
          </p:nvPr>
        </p:nvSpPr>
        <p:spPr>
          <a:xfrm>
            <a:off x="4976327" y="1307815"/>
            <a:ext cx="6085091" cy="4699000"/>
          </a:xfrm>
        </p:spPr>
        <p:txBody>
          <a:bodyPr vert="horz" lIns="91440" tIns="45720" rIns="91440" bIns="45720" rtlCol="0" anchor="ctr">
            <a:normAutofit/>
          </a:bodyPr>
          <a:lstStyle/>
          <a:p>
            <a:r>
              <a:rPr lang="en-US" sz="2800" dirty="0">
                <a:latin typeface="Calibri" panose="020F0502020204030204" pitchFamily="34" charset="0"/>
                <a:ea typeface="Calibri" panose="020F0502020204030204" pitchFamily="34" charset="0"/>
              </a:rPr>
              <a:t>All research (whether funded or not, and regardless of funding source) involving human subjects conducted by investigators under the auspices of the University-Area Institutions.</a:t>
            </a:r>
          </a:p>
          <a:p>
            <a:pPr marL="342900" lvl="0" indent="-342900">
              <a:buClr>
                <a:srgbClr val="B71E42"/>
              </a:buClr>
              <a:buFont typeface="Arial" panose="020B0604020202020204" pitchFamily="34" charset="0"/>
              <a:buChar char="•"/>
            </a:pPr>
            <a:r>
              <a:rPr lang="en-US" sz="2000" dirty="0">
                <a:solidFill>
                  <a:prstClr val="white"/>
                </a:solidFill>
              </a:rPr>
              <a:t>See </a:t>
            </a:r>
            <a:r>
              <a:rPr lang="en-US" sz="2000" b="1" dirty="0">
                <a:solidFill>
                  <a:schemeClr val="accent1">
                    <a:lumMod val="60000"/>
                    <a:lumOff val="40000"/>
                  </a:schemeClr>
                </a:solidFill>
              </a:rPr>
              <a:t>HRP-101</a:t>
            </a:r>
            <a:r>
              <a:rPr lang="en-US" sz="2000" dirty="0">
                <a:solidFill>
                  <a:prstClr val="white"/>
                </a:solidFill>
              </a:rPr>
              <a:t> HUA Human Research Protection Program Plan for specific categories of research overseen and not overseen </a:t>
            </a:r>
          </a:p>
        </p:txBody>
      </p:sp>
      <p:sp>
        <p:nvSpPr>
          <p:cNvPr id="150"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3229" y="6007878"/>
            <a:ext cx="3500715"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3840509662"/>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1" name="Rectangle 106">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42" name="Picture 108">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43" name="Straight Connector 110">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44" name="Straight Connector 112">
            <a:extLst>
              <a:ext uri="{FF2B5EF4-FFF2-40B4-BE49-F238E27FC236}">
                <a16:creationId xmlns:a16="http://schemas.microsoft.com/office/drawing/2014/main" id="{C9D4B225-18E9-4C5B-94D8-2ABE6D161E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45" name="Rectangle 114">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pic>
        <p:nvPicPr>
          <p:cNvPr id="8" name="Content Placeholder 7">
            <a:extLst>
              <a:ext uri="{FF2B5EF4-FFF2-40B4-BE49-F238E27FC236}">
                <a16:creationId xmlns:a16="http://schemas.microsoft.com/office/drawing/2014/main" id="{26A68BF1-47D6-49B8-ABCF-FE1BE7716FD8}"/>
              </a:ext>
            </a:extLst>
          </p:cNvPr>
          <p:cNvPicPr>
            <a:picLocks noGrp="1" noChangeAspect="1"/>
          </p:cNvPicPr>
          <p:nvPr>
            <p:ph idx="1"/>
          </p:nvPr>
        </p:nvPicPr>
        <p:blipFill rotWithShape="1">
          <a:blip r:embed="rId3">
            <a:alphaModFix amt="50000"/>
            <a:extLst>
              <a:ext uri="{837473B0-CC2E-450A-ABE3-18F120FF3D39}">
                <a1611:picAttrSrcUrl xmlns:a1611="http://schemas.microsoft.com/office/drawing/2016/11/main" r:id="rId4"/>
              </a:ext>
            </a:extLst>
          </a:blip>
          <a:srcRect l="14277" r="9725" b="-1"/>
          <a:stretch/>
        </p:blipFill>
        <p:spPr>
          <a:xfrm>
            <a:off x="305" y="10"/>
            <a:ext cx="12191695" cy="6857990"/>
          </a:xfrm>
          <a:prstGeom prst="rect">
            <a:avLst/>
          </a:prstGeom>
        </p:spPr>
      </p:pic>
      <p:sp>
        <p:nvSpPr>
          <p:cNvPr id="146"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301" y="443732"/>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B71E42"/>
              </a:solidFill>
              <a:effectLst/>
              <a:uLnTx/>
              <a:uFillTx/>
              <a:latin typeface="Gill Sans MT" panose="020B0502020104020203"/>
              <a:ea typeface="+mn-ea"/>
              <a:cs typeface="+mn-cs"/>
            </a:endParaRPr>
          </a:p>
        </p:txBody>
      </p:sp>
      <p:sp>
        <p:nvSpPr>
          <p:cNvPr id="147"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636" y="540921"/>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sp>
        <p:nvSpPr>
          <p:cNvPr id="148" name="Rectangle 120">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12192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sp>
        <p:nvSpPr>
          <p:cNvPr id="4" name="Title 3">
            <a:extLst>
              <a:ext uri="{FF2B5EF4-FFF2-40B4-BE49-F238E27FC236}">
                <a16:creationId xmlns:a16="http://schemas.microsoft.com/office/drawing/2014/main" id="{144B9B65-2F4F-46FE-9823-A0432A48783D}"/>
              </a:ext>
            </a:extLst>
          </p:cNvPr>
          <p:cNvSpPr>
            <a:spLocks noGrp="1"/>
          </p:cNvSpPr>
          <p:nvPr>
            <p:ph type="title"/>
          </p:nvPr>
        </p:nvSpPr>
        <p:spPr>
          <a:xfrm>
            <a:off x="1130271" y="1193800"/>
            <a:ext cx="3193050" cy="4699000"/>
          </a:xfrm>
        </p:spPr>
        <p:txBody>
          <a:bodyPr vert="horz" lIns="91440" tIns="45720" rIns="91440" bIns="45720" rtlCol="0" anchor="ctr">
            <a:normAutofit/>
          </a:bodyPr>
          <a:lstStyle/>
          <a:p>
            <a:pPr algn="r"/>
            <a:r>
              <a:rPr lang="en-US" sz="3200" dirty="0"/>
              <a:t>Ethical requirements</a:t>
            </a:r>
          </a:p>
        </p:txBody>
      </p:sp>
      <p:cxnSp>
        <p:nvCxnSpPr>
          <p:cNvPr id="149" name="Straight Connector 122">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962AC55D-C63A-463D-9515-19D22EEFF3AD}"/>
              </a:ext>
            </a:extLst>
          </p:cNvPr>
          <p:cNvSpPr>
            <a:spLocks noGrp="1"/>
          </p:cNvSpPr>
          <p:nvPr>
            <p:ph type="body" sz="half" idx="2"/>
          </p:nvPr>
        </p:nvSpPr>
        <p:spPr>
          <a:xfrm>
            <a:off x="4976327" y="1307815"/>
            <a:ext cx="6247616" cy="4699000"/>
          </a:xfrm>
        </p:spPr>
        <p:txBody>
          <a:bodyPr vert="horz" lIns="91440" tIns="45720" rIns="91440" bIns="45720" rtlCol="0" anchor="ctr">
            <a:normAutofit/>
          </a:bodyPr>
          <a:lstStyle/>
          <a:p>
            <a:pPr marL="457200" indent="-457200">
              <a:buFont typeface="Arial" panose="020B0604020202020204" pitchFamily="34" charset="0"/>
              <a:buChar char="•"/>
            </a:pPr>
            <a:r>
              <a:rPr lang="en-US" sz="2800" dirty="0">
                <a:latin typeface="Calibri" panose="020F0502020204030204" pitchFamily="34" charset="0"/>
                <a:ea typeface="Calibri" panose="020F0502020204030204" pitchFamily="34" charset="0"/>
              </a:rPr>
              <a:t>Outlined in 1979 “Ethical Principles and Guidelines for the Protection of Human Subjects of Research,” also known as “</a:t>
            </a:r>
            <a:r>
              <a:rPr lang="en-US" sz="2800" b="1" dirty="0">
                <a:solidFill>
                  <a:schemeClr val="accent1">
                    <a:lumMod val="60000"/>
                    <a:lumOff val="40000"/>
                  </a:schemeClr>
                </a:solidFill>
                <a:latin typeface="Calibri" panose="020F0502020204030204" pitchFamily="34" charset="0"/>
                <a:ea typeface="Calibri" panose="020F0502020204030204" pitchFamily="34" charset="0"/>
              </a:rPr>
              <a:t>The Belmont Report</a:t>
            </a:r>
            <a:r>
              <a:rPr lang="en-US" sz="2800" dirty="0">
                <a:latin typeface="Calibri" panose="020F0502020204030204" pitchFamily="34" charset="0"/>
                <a:ea typeface="Calibri" panose="020F0502020204030204" pitchFamily="34" charset="0"/>
              </a:rPr>
              <a:t>”</a:t>
            </a:r>
            <a:endParaRPr lang="en-US" sz="2800" dirty="0">
              <a:latin typeface="Calibri" panose="020F0502020204030204" pitchFamily="34" charset="0"/>
              <a:ea typeface="Calibri" panose="020F0502020204030204" pitchFamily="34" charset="0"/>
              <a:sym typeface="Wingdings" panose="05000000000000000000" pitchFamily="2" charset="2"/>
            </a:endParaRPr>
          </a:p>
          <a:p>
            <a:pPr marL="457200" indent="-457200">
              <a:buFont typeface="Arial" panose="020B0604020202020204" pitchFamily="34" charset="0"/>
              <a:buChar char="•"/>
            </a:pPr>
            <a:r>
              <a:rPr lang="en-US" sz="2800" dirty="0">
                <a:latin typeface="Calibri" panose="020F0502020204030204" pitchFamily="34" charset="0"/>
                <a:ea typeface="Calibri" panose="020F0502020204030204" pitchFamily="34" charset="0"/>
              </a:rPr>
              <a:t>Institutional baseline for all researchers, IRBs, and associated staff</a:t>
            </a:r>
          </a:p>
        </p:txBody>
      </p:sp>
      <p:sp>
        <p:nvSpPr>
          <p:cNvPr id="150"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3229" y="6007878"/>
            <a:ext cx="3500715"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420174757"/>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2EC58-1180-46F9-AB3B-89B87AEE4C4E}"/>
              </a:ext>
            </a:extLst>
          </p:cNvPr>
          <p:cNvSpPr>
            <a:spLocks noGrp="1"/>
          </p:cNvSpPr>
          <p:nvPr>
            <p:ph type="title"/>
          </p:nvPr>
        </p:nvSpPr>
        <p:spPr/>
        <p:txBody>
          <a:bodyPr>
            <a:normAutofit fontScale="90000"/>
          </a:bodyPr>
          <a:lstStyle/>
          <a:p>
            <a:br>
              <a:rPr lang="en-US" sz="3600" dirty="0"/>
            </a:br>
            <a:r>
              <a:rPr lang="en-US" sz="3600" dirty="0"/>
              <a:t>The Belmont Report</a:t>
            </a:r>
          </a:p>
        </p:txBody>
      </p:sp>
      <p:sp>
        <p:nvSpPr>
          <p:cNvPr id="3" name="Content Placeholder 2">
            <a:extLst>
              <a:ext uri="{FF2B5EF4-FFF2-40B4-BE49-F238E27FC236}">
                <a16:creationId xmlns:a16="http://schemas.microsoft.com/office/drawing/2014/main" id="{F53F1207-C726-4146-91ED-5124FE630097}"/>
              </a:ext>
            </a:extLst>
          </p:cNvPr>
          <p:cNvSpPr>
            <a:spLocks noGrp="1"/>
          </p:cNvSpPr>
          <p:nvPr>
            <p:ph idx="1"/>
          </p:nvPr>
        </p:nvSpPr>
        <p:spPr/>
        <p:txBody>
          <a:bodyPr>
            <a:normAutofit fontScale="85000" lnSpcReduction="20000"/>
          </a:bodyPr>
          <a:lstStyle/>
          <a:p>
            <a:r>
              <a:rPr lang="en-US" dirty="0">
                <a:solidFill>
                  <a:schemeClr val="accent1"/>
                </a:solidFill>
              </a:rPr>
              <a:t>Respect for Persons</a:t>
            </a:r>
          </a:p>
          <a:p>
            <a:pPr lvl="1"/>
            <a:r>
              <a:rPr lang="en-US" sz="1600" dirty="0"/>
              <a:t>1) Individuals should be treated as autonomous agents, </a:t>
            </a:r>
          </a:p>
          <a:p>
            <a:pPr lvl="1"/>
            <a:r>
              <a:rPr lang="en-US" sz="1600" dirty="0"/>
              <a:t>2) Persons with diminished autonomy are entitled to protection.</a:t>
            </a:r>
          </a:p>
          <a:p>
            <a:pPr marL="274320" lvl="1" indent="0">
              <a:buNone/>
            </a:pPr>
            <a:endParaRPr lang="en-US" sz="1600" dirty="0"/>
          </a:p>
          <a:p>
            <a:r>
              <a:rPr lang="en-US" dirty="0">
                <a:solidFill>
                  <a:schemeClr val="accent1"/>
                </a:solidFill>
              </a:rPr>
              <a:t>Beneficence</a:t>
            </a:r>
          </a:p>
          <a:p>
            <a:pPr lvl="1">
              <a:lnSpc>
                <a:spcPct val="130000"/>
              </a:lnSpc>
              <a:spcAft>
                <a:spcPts val="500"/>
              </a:spcAft>
              <a:buFont typeface="Wingdings" pitchFamily="2" charset="2"/>
              <a:buChar char="§"/>
            </a:pPr>
            <a:r>
              <a:rPr lang="en-US" altLang="en-US" sz="1600" dirty="0">
                <a:solidFill>
                  <a:srgbClr val="333333"/>
                </a:solidFill>
                <a:ea typeface="Times" charset="0"/>
                <a:cs typeface="Arial" pitchFamily="34" charset="0"/>
              </a:rPr>
              <a:t>1) Protecting the individual subjects against </a:t>
            </a:r>
            <a:r>
              <a:rPr lang="en-US" altLang="en-US" sz="1600" b="1" dirty="0">
                <a:solidFill>
                  <a:srgbClr val="333333"/>
                </a:solidFill>
                <a:ea typeface="Times" charset="0"/>
                <a:cs typeface="Arial" pitchFamily="34" charset="0"/>
              </a:rPr>
              <a:t>risk</a:t>
            </a:r>
            <a:r>
              <a:rPr lang="en-US" altLang="en-US" sz="1600" dirty="0">
                <a:solidFill>
                  <a:srgbClr val="333333"/>
                </a:solidFill>
                <a:ea typeface="Times" charset="0"/>
                <a:cs typeface="Arial" pitchFamily="34" charset="0"/>
              </a:rPr>
              <a:t> of harm</a:t>
            </a:r>
          </a:p>
          <a:p>
            <a:pPr lvl="1">
              <a:lnSpc>
                <a:spcPct val="130000"/>
              </a:lnSpc>
              <a:spcAft>
                <a:spcPts val="500"/>
              </a:spcAft>
              <a:buFont typeface="Wingdings" pitchFamily="2" charset="2"/>
              <a:buChar char="§"/>
            </a:pPr>
            <a:r>
              <a:rPr lang="en-US" altLang="en-US" sz="1600" dirty="0">
                <a:solidFill>
                  <a:srgbClr val="333333"/>
                </a:solidFill>
                <a:ea typeface="Times" charset="0"/>
                <a:cs typeface="Arial" pitchFamily="34" charset="0"/>
              </a:rPr>
              <a:t>2) Consideration of not only the </a:t>
            </a:r>
            <a:r>
              <a:rPr lang="en-US" altLang="en-US" sz="1600" b="1" dirty="0">
                <a:solidFill>
                  <a:srgbClr val="333333"/>
                </a:solidFill>
                <a:ea typeface="Times" charset="0"/>
                <a:cs typeface="Arial" pitchFamily="34" charset="0"/>
              </a:rPr>
              <a:t>benefits</a:t>
            </a:r>
            <a:r>
              <a:rPr lang="en-US" altLang="en-US" sz="1600" dirty="0">
                <a:solidFill>
                  <a:srgbClr val="333333"/>
                </a:solidFill>
                <a:ea typeface="Times" charset="0"/>
                <a:cs typeface="Arial" pitchFamily="34" charset="0"/>
              </a:rPr>
              <a:t> for the </a:t>
            </a:r>
            <a:r>
              <a:rPr lang="en-US" altLang="en-US" sz="1600" i="1" dirty="0">
                <a:solidFill>
                  <a:srgbClr val="333333"/>
                </a:solidFill>
                <a:ea typeface="Times" charset="0"/>
                <a:cs typeface="Arial" pitchFamily="34" charset="0"/>
              </a:rPr>
              <a:t>individual</a:t>
            </a:r>
            <a:r>
              <a:rPr lang="en-US" altLang="en-US" sz="1600" dirty="0">
                <a:solidFill>
                  <a:srgbClr val="333333"/>
                </a:solidFill>
                <a:ea typeface="Times" charset="0"/>
                <a:cs typeface="Arial" pitchFamily="34" charset="0"/>
              </a:rPr>
              <a:t>, but also the </a:t>
            </a:r>
            <a:r>
              <a:rPr lang="en-US" altLang="en-US" sz="1600" i="1" dirty="0">
                <a:solidFill>
                  <a:srgbClr val="333333"/>
                </a:solidFill>
                <a:ea typeface="Times" charset="0"/>
                <a:cs typeface="Arial" pitchFamily="34" charset="0"/>
              </a:rPr>
              <a:t>societal</a:t>
            </a:r>
            <a:r>
              <a:rPr lang="en-US" altLang="en-US" sz="1600" dirty="0">
                <a:solidFill>
                  <a:srgbClr val="333333"/>
                </a:solidFill>
                <a:ea typeface="Times" charset="0"/>
                <a:cs typeface="Arial" pitchFamily="34" charset="0"/>
              </a:rPr>
              <a:t> benefits that might be gained for research</a:t>
            </a:r>
          </a:p>
          <a:p>
            <a:r>
              <a:rPr lang="en-US" dirty="0">
                <a:solidFill>
                  <a:schemeClr val="accent1"/>
                </a:solidFill>
              </a:rPr>
              <a:t>Justice</a:t>
            </a:r>
          </a:p>
          <a:p>
            <a:pPr lvl="1"/>
            <a:r>
              <a:rPr lang="en-US" sz="1600" dirty="0"/>
              <a:t>Who ought to receive the benefits of research and bear its burdens? This is a question of justice, in the sense of "fairness in distribution" or "what is deserved." </a:t>
            </a:r>
          </a:p>
          <a:p>
            <a:endParaRPr lang="en-US" dirty="0"/>
          </a:p>
        </p:txBody>
      </p:sp>
    </p:spTree>
    <p:extLst>
      <p:ext uri="{BB962C8B-B14F-4D97-AF65-F5344CB8AC3E}">
        <p14:creationId xmlns:p14="http://schemas.microsoft.com/office/powerpoint/2010/main" val="15471729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1" name="Rectangle 106">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42" name="Picture 108">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43" name="Straight Connector 110">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44" name="Straight Connector 112">
            <a:extLst>
              <a:ext uri="{FF2B5EF4-FFF2-40B4-BE49-F238E27FC236}">
                <a16:creationId xmlns:a16="http://schemas.microsoft.com/office/drawing/2014/main" id="{C9D4B225-18E9-4C5B-94D8-2ABE6D161E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45" name="Rectangle 114">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pic>
        <p:nvPicPr>
          <p:cNvPr id="8" name="Content Placeholder 7">
            <a:extLst>
              <a:ext uri="{FF2B5EF4-FFF2-40B4-BE49-F238E27FC236}">
                <a16:creationId xmlns:a16="http://schemas.microsoft.com/office/drawing/2014/main" id="{26A68BF1-47D6-49B8-ABCF-FE1BE7716FD8}"/>
              </a:ext>
            </a:extLst>
          </p:cNvPr>
          <p:cNvPicPr>
            <a:picLocks noGrp="1" noChangeAspect="1"/>
          </p:cNvPicPr>
          <p:nvPr>
            <p:ph idx="1"/>
          </p:nvPr>
        </p:nvPicPr>
        <p:blipFill rotWithShape="1">
          <a:blip r:embed="rId3">
            <a:alphaModFix amt="50000"/>
            <a:extLst>
              <a:ext uri="{837473B0-CC2E-450A-ABE3-18F120FF3D39}">
                <a1611:picAttrSrcUrl xmlns:a1611="http://schemas.microsoft.com/office/drawing/2016/11/main" r:id="rId4"/>
              </a:ext>
            </a:extLst>
          </a:blip>
          <a:srcRect l="14277" r="9725" b="-1"/>
          <a:stretch/>
        </p:blipFill>
        <p:spPr>
          <a:xfrm>
            <a:off x="305" y="8719"/>
            <a:ext cx="12191695" cy="6857990"/>
          </a:xfrm>
          <a:prstGeom prst="rect">
            <a:avLst/>
          </a:prstGeom>
        </p:spPr>
      </p:pic>
      <p:sp>
        <p:nvSpPr>
          <p:cNvPr id="146"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301" y="443732"/>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B71E42"/>
              </a:solidFill>
              <a:effectLst/>
              <a:uLnTx/>
              <a:uFillTx/>
              <a:latin typeface="Gill Sans MT" panose="020B0502020104020203"/>
              <a:ea typeface="+mn-ea"/>
              <a:cs typeface="+mn-cs"/>
            </a:endParaRPr>
          </a:p>
        </p:txBody>
      </p:sp>
      <p:sp>
        <p:nvSpPr>
          <p:cNvPr id="147"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636" y="540921"/>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sp>
        <p:nvSpPr>
          <p:cNvPr id="148" name="Rectangle 120">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12192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sp>
        <p:nvSpPr>
          <p:cNvPr id="4" name="Title 3">
            <a:extLst>
              <a:ext uri="{FF2B5EF4-FFF2-40B4-BE49-F238E27FC236}">
                <a16:creationId xmlns:a16="http://schemas.microsoft.com/office/drawing/2014/main" id="{144B9B65-2F4F-46FE-9823-A0432A48783D}"/>
              </a:ext>
            </a:extLst>
          </p:cNvPr>
          <p:cNvSpPr>
            <a:spLocks noGrp="1"/>
          </p:cNvSpPr>
          <p:nvPr>
            <p:ph type="title"/>
          </p:nvPr>
        </p:nvSpPr>
        <p:spPr>
          <a:xfrm>
            <a:off x="1130271" y="1193800"/>
            <a:ext cx="3193050" cy="4699000"/>
          </a:xfrm>
        </p:spPr>
        <p:txBody>
          <a:bodyPr vert="horz" lIns="91440" tIns="45720" rIns="91440" bIns="45720" rtlCol="0" anchor="ctr">
            <a:normAutofit/>
          </a:bodyPr>
          <a:lstStyle/>
          <a:p>
            <a:pPr algn="r"/>
            <a:r>
              <a:rPr lang="en-US" sz="3200" dirty="0"/>
              <a:t>Legal requirements</a:t>
            </a:r>
          </a:p>
        </p:txBody>
      </p:sp>
      <p:cxnSp>
        <p:nvCxnSpPr>
          <p:cNvPr id="149" name="Straight Connector 122">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962AC55D-C63A-463D-9515-19D22EEFF3AD}"/>
              </a:ext>
            </a:extLst>
          </p:cNvPr>
          <p:cNvSpPr>
            <a:spLocks noGrp="1"/>
          </p:cNvSpPr>
          <p:nvPr>
            <p:ph type="body" sz="half" idx="2"/>
          </p:nvPr>
        </p:nvSpPr>
        <p:spPr>
          <a:xfrm>
            <a:off x="4976326" y="1307815"/>
            <a:ext cx="6416057" cy="4699000"/>
          </a:xfrm>
        </p:spPr>
        <p:txBody>
          <a:bodyPr vert="horz" lIns="91440" tIns="45720" rIns="91440" bIns="45720" rtlCol="0" anchor="ctr">
            <a:normAutofit/>
          </a:bodyPr>
          <a:lstStyle/>
          <a:p>
            <a:pPr marL="457200" indent="-457200">
              <a:buFont typeface="Arial" panose="020B0604020202020204" pitchFamily="34" charset="0"/>
              <a:buChar char="•"/>
            </a:pPr>
            <a:r>
              <a:rPr lang="en-US" sz="2800" dirty="0">
                <a:latin typeface="Calibri" panose="020F0502020204030204" pitchFamily="34" charset="0"/>
                <a:ea typeface="Calibri" panose="020F0502020204030204" pitchFamily="34" charset="0"/>
              </a:rPr>
              <a:t>Ensure all Human Research undergoes review by designated IRB</a:t>
            </a:r>
          </a:p>
          <a:p>
            <a:pPr marL="457200" indent="-457200">
              <a:buFont typeface="Arial" panose="020B0604020202020204" pitchFamily="34" charset="0"/>
              <a:buChar char="•"/>
            </a:pPr>
            <a:r>
              <a:rPr lang="en-US" sz="2800" dirty="0">
                <a:latin typeface="Calibri" panose="020F0502020204030204" pitchFamily="34" charset="0"/>
                <a:ea typeface="Calibri" panose="020F0502020204030204" pitchFamily="34" charset="0"/>
              </a:rPr>
              <a:t>Apply Common Rule (45 CFR 46)</a:t>
            </a:r>
          </a:p>
          <a:p>
            <a:pPr marL="457200" indent="-457200">
              <a:buFont typeface="Arial" panose="020B0604020202020204" pitchFamily="34" charset="0"/>
              <a:buChar char="•"/>
            </a:pPr>
            <a:r>
              <a:rPr lang="en-US" sz="2800" dirty="0">
                <a:latin typeface="Calibri" panose="020F0502020204030204" pitchFamily="34" charset="0"/>
                <a:ea typeface="Calibri" panose="020F0502020204030204" pitchFamily="34" charset="0"/>
              </a:rPr>
              <a:t>Apply additional regulations of relevant federal funding agency</a:t>
            </a:r>
          </a:p>
          <a:p>
            <a:pPr marL="914400" lvl="1" indent="-457200">
              <a:buFont typeface="Arial" panose="020B0604020202020204" pitchFamily="34" charset="0"/>
              <a:buChar char="•"/>
            </a:pPr>
            <a:r>
              <a:rPr lang="en-US" sz="1600" dirty="0">
                <a:latin typeface="Calibri" panose="020F0502020204030204" pitchFamily="34" charset="0"/>
                <a:ea typeface="Calibri" panose="020F0502020204030204" pitchFamily="34" charset="0"/>
              </a:rPr>
              <a:t>See </a:t>
            </a:r>
            <a:r>
              <a:rPr lang="en-US" sz="1600" b="1" dirty="0">
                <a:solidFill>
                  <a:schemeClr val="accent1">
                    <a:lumMod val="60000"/>
                    <a:lumOff val="40000"/>
                  </a:schemeClr>
                </a:solidFill>
                <a:latin typeface="Calibri" panose="020F0502020204030204" pitchFamily="34" charset="0"/>
                <a:ea typeface="Calibri" panose="020F0502020204030204" pitchFamily="34" charset="0"/>
              </a:rPr>
              <a:t>HRP-318 </a:t>
            </a:r>
            <a:r>
              <a:rPr lang="en-US" sz="1600" dirty="0">
                <a:latin typeface="Calibri" panose="020F0502020204030204" pitchFamily="34" charset="0"/>
                <a:ea typeface="Calibri" panose="020F0502020204030204" pitchFamily="34" charset="0"/>
              </a:rPr>
              <a:t>WORKSHEET Additional Federal Agency Criteria</a:t>
            </a:r>
          </a:p>
          <a:p>
            <a:pPr marL="914400" lvl="1" indent="-457200">
              <a:buFont typeface="Arial" panose="020B0604020202020204" pitchFamily="34" charset="0"/>
              <a:buChar char="•"/>
            </a:pPr>
            <a:r>
              <a:rPr lang="en-US" sz="1600" dirty="0">
                <a:latin typeface="Calibri" panose="020F0502020204030204" pitchFamily="34" charset="0"/>
                <a:ea typeface="Calibri" panose="020F0502020204030204" pitchFamily="34" charset="0"/>
              </a:rPr>
              <a:t>See </a:t>
            </a:r>
            <a:r>
              <a:rPr lang="en-US" sz="1600" b="1" dirty="0">
                <a:solidFill>
                  <a:schemeClr val="accent1">
                    <a:lumMod val="60000"/>
                    <a:lumOff val="40000"/>
                  </a:schemeClr>
                </a:solidFill>
                <a:latin typeface="Calibri" panose="020F0502020204030204" pitchFamily="34" charset="0"/>
                <a:ea typeface="Calibri" panose="020F0502020204030204" pitchFamily="34" charset="0"/>
              </a:rPr>
              <a:t>HRP-103 </a:t>
            </a:r>
            <a:r>
              <a:rPr lang="en-US" sz="1600" dirty="0">
                <a:latin typeface="Calibri" panose="020F0502020204030204" pitchFamily="34" charset="0"/>
                <a:ea typeface="Calibri" panose="020F0502020204030204" pitchFamily="34" charset="0"/>
              </a:rPr>
              <a:t>Investigator Manual</a:t>
            </a:r>
          </a:p>
          <a:p>
            <a:pPr marL="457200" indent="-457200">
              <a:buFont typeface="Arial" panose="020B0604020202020204" pitchFamily="34" charset="0"/>
              <a:buChar char="•"/>
            </a:pPr>
            <a:r>
              <a:rPr lang="en-US" sz="2800" dirty="0">
                <a:latin typeface="Calibri" panose="020F0502020204030204" pitchFamily="34" charset="0"/>
                <a:ea typeface="Calibri" panose="020F0502020204030204" pitchFamily="34" charset="0"/>
              </a:rPr>
              <a:t>Apply FDA regulations when applicable</a:t>
            </a:r>
          </a:p>
        </p:txBody>
      </p:sp>
      <p:sp>
        <p:nvSpPr>
          <p:cNvPr id="150"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3229" y="6007878"/>
            <a:ext cx="3500715"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4091042316"/>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4" name="Picture 73">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76" name="Straight Connector 75">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C9D4B225-18E9-4C5B-94D8-2ABE6D161E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80" name="Rectangle 79">
            <a:extLst>
              <a:ext uri="{FF2B5EF4-FFF2-40B4-BE49-F238E27FC236}">
                <a16:creationId xmlns:a16="http://schemas.microsoft.com/office/drawing/2014/main" id="{10419CA0-BFB4-4390-AB8F-5DBFCA45D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2" name="Straight Connector 81">
            <a:extLst>
              <a:ext uri="{FF2B5EF4-FFF2-40B4-BE49-F238E27FC236}">
                <a16:creationId xmlns:a16="http://schemas.microsoft.com/office/drawing/2014/main" id="{5CF4C623-16D7-4722-8EFB-A5B0E3BC077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7" y="1847088"/>
            <a:ext cx="5548039"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5363" name="AutoShape 2"/>
          <p:cNvSpPr>
            <a:spLocks noGrp="1" noChangeArrowheads="1"/>
          </p:cNvSpPr>
          <p:nvPr>
            <p:ph type="title"/>
          </p:nvPr>
        </p:nvSpPr>
        <p:spPr>
          <a:xfrm>
            <a:off x="1451580" y="804520"/>
            <a:ext cx="5550355" cy="1049235"/>
          </a:xfrm>
        </p:spPr>
        <p:txBody>
          <a:bodyPr vert="horz" lIns="91440" tIns="45720" rIns="91440" bIns="45720" rtlCol="0" anchor="t">
            <a:normAutofit/>
          </a:bodyPr>
          <a:lstStyle/>
          <a:p>
            <a:br>
              <a:rPr lang="en-US" altLang="en-US" dirty="0"/>
            </a:br>
            <a:r>
              <a:rPr lang="en-US" altLang="en-US" dirty="0"/>
              <a:t>Key Players in hrpp plan</a:t>
            </a:r>
          </a:p>
        </p:txBody>
      </p:sp>
      <p:sp>
        <p:nvSpPr>
          <p:cNvPr id="84" name="Rectangle 83">
            <a:extLst>
              <a:ext uri="{FF2B5EF4-FFF2-40B4-BE49-F238E27FC236}">
                <a16:creationId xmlns:a16="http://schemas.microsoft.com/office/drawing/2014/main" id="{596E9C81-ACBE-459E-A7D5-2BB824B68F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Content Placeholder 1">
            <a:extLst>
              <a:ext uri="{FF2B5EF4-FFF2-40B4-BE49-F238E27FC236}">
                <a16:creationId xmlns:a16="http://schemas.microsoft.com/office/drawing/2014/main" id="{A5766FAB-8256-43D3-BF07-73EB31905C18}"/>
              </a:ext>
            </a:extLst>
          </p:cNvPr>
          <p:cNvSpPr>
            <a:spLocks noGrp="1"/>
          </p:cNvSpPr>
          <p:nvPr>
            <p:ph sz="half" idx="1"/>
          </p:nvPr>
        </p:nvSpPr>
        <p:spPr>
          <a:xfrm>
            <a:off x="1451580" y="2015732"/>
            <a:ext cx="5550355" cy="3450613"/>
          </a:xfrm>
        </p:spPr>
        <p:txBody>
          <a:bodyPr vert="horz" lIns="91440" tIns="45720" rIns="91440" bIns="45720" rtlCol="0" anchor="t">
            <a:normAutofit/>
          </a:bodyPr>
          <a:lstStyle/>
          <a:p>
            <a:pPr marL="0" indent="0">
              <a:lnSpc>
                <a:spcPct val="110000"/>
              </a:lnSpc>
              <a:buNone/>
            </a:pPr>
            <a:r>
              <a:rPr lang="en-US" sz="1900" b="1" dirty="0">
                <a:solidFill>
                  <a:schemeClr val="accent1">
                    <a:lumMod val="60000"/>
                    <a:lumOff val="40000"/>
                  </a:schemeClr>
                </a:solidFill>
              </a:rPr>
              <a:t>ALL MEMBERS OF THE INSTITUTION</a:t>
            </a:r>
          </a:p>
          <a:p>
            <a:pPr>
              <a:lnSpc>
                <a:spcPct val="110000"/>
              </a:lnSpc>
            </a:pPr>
            <a:r>
              <a:rPr lang="en-US" sz="1900" dirty="0"/>
              <a:t>INSTITUTIONAL OFFICIAL (IO)/ ORGANIZATIONAL OFFICIAL (OO)</a:t>
            </a:r>
          </a:p>
          <a:p>
            <a:pPr>
              <a:lnSpc>
                <a:spcPct val="110000"/>
              </a:lnSpc>
            </a:pPr>
            <a:r>
              <a:rPr lang="en-US" sz="1900" dirty="0"/>
              <a:t>HUA IRB/CUHS</a:t>
            </a:r>
          </a:p>
          <a:p>
            <a:pPr>
              <a:lnSpc>
                <a:spcPct val="110000"/>
              </a:lnSpc>
            </a:pPr>
            <a:r>
              <a:rPr lang="en-US" sz="1900" dirty="0"/>
              <a:t>INVESTIGATORS AND RESEARCH STAFF</a:t>
            </a:r>
          </a:p>
          <a:p>
            <a:pPr>
              <a:lnSpc>
                <a:spcPct val="110000"/>
              </a:lnSpc>
            </a:pPr>
            <a:r>
              <a:rPr lang="en-US" sz="1900" dirty="0"/>
              <a:t>OFFICE OF GENERAL COUNSEL (OGC)</a:t>
            </a:r>
          </a:p>
          <a:p>
            <a:pPr>
              <a:lnSpc>
                <a:spcPct val="110000"/>
              </a:lnSpc>
            </a:pPr>
            <a:r>
              <a:rPr lang="en-US" sz="1900" dirty="0"/>
              <a:t>OFFICE FOR SPONSORED PROGRAMS (OSP)</a:t>
            </a:r>
          </a:p>
          <a:p>
            <a:pPr>
              <a:lnSpc>
                <a:spcPct val="110000"/>
              </a:lnSpc>
            </a:pPr>
            <a:r>
              <a:rPr lang="en-US" sz="1900" dirty="0"/>
              <a:t>OFFICERS/DEANS</a:t>
            </a:r>
          </a:p>
          <a:p>
            <a:pPr>
              <a:lnSpc>
                <a:spcPct val="110000"/>
              </a:lnSpc>
            </a:pPr>
            <a:endParaRPr lang="en-US" sz="1900" dirty="0"/>
          </a:p>
          <a:p>
            <a:pPr>
              <a:lnSpc>
                <a:spcPct val="110000"/>
              </a:lnSpc>
            </a:pPr>
            <a:endParaRPr lang="en-US" sz="1900" dirty="0"/>
          </a:p>
        </p:txBody>
      </p:sp>
      <p:grpSp>
        <p:nvGrpSpPr>
          <p:cNvPr id="86" name="Group 85">
            <a:extLst>
              <a:ext uri="{FF2B5EF4-FFF2-40B4-BE49-F238E27FC236}">
                <a16:creationId xmlns:a16="http://schemas.microsoft.com/office/drawing/2014/main" id="{CEBDCB18-ABE5-43B0-8B68-89FEDAECB8B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77388" y="482171"/>
            <a:ext cx="4074533" cy="5149101"/>
            <a:chOff x="7463259" y="583365"/>
            <a:chExt cx="4074533" cy="5181928"/>
          </a:xfrm>
        </p:grpSpPr>
        <p:sp>
          <p:nvSpPr>
            <p:cNvPr id="87" name="Rectangle 86">
              <a:extLst>
                <a:ext uri="{FF2B5EF4-FFF2-40B4-BE49-F238E27FC236}">
                  <a16:creationId xmlns:a16="http://schemas.microsoft.com/office/drawing/2014/main" id="{483C65C6-7268-490D-B4A8-927D45FAB6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3259" y="583365"/>
              <a:ext cx="4074533"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 name="Rectangle 87">
              <a:extLst>
                <a:ext uri="{FF2B5EF4-FFF2-40B4-BE49-F238E27FC236}">
                  <a16:creationId xmlns:a16="http://schemas.microsoft.com/office/drawing/2014/main" id="{6133D4A5-82E5-43A0-9FF0-81B7AC16CD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6318" y="915807"/>
              <a:ext cx="3450289"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6" name="Content Placeholder 5">
            <a:extLst>
              <a:ext uri="{FF2B5EF4-FFF2-40B4-BE49-F238E27FC236}">
                <a16:creationId xmlns:a16="http://schemas.microsoft.com/office/drawing/2014/main" id="{0E2E2A55-5705-497A-AC04-A8878DFD3C13}"/>
              </a:ext>
              <a:ext uri="{C183D7F6-B498-43B3-948B-1728B52AA6E4}">
                <adec:decorative xmlns:adec="http://schemas.microsoft.com/office/drawing/2017/decorative" val="1"/>
              </a:ext>
            </a:extLst>
          </p:cNvPr>
          <p:cNvPicPr>
            <a:picLocks noGrp="1" noChangeAspect="1"/>
          </p:cNvPicPr>
          <p:nvPr>
            <p:ph sz="half" idx="2"/>
          </p:nvPr>
        </p:nvPicPr>
        <p:blipFill rotWithShape="1">
          <a:blip r:embed="rId3">
            <a:extLst>
              <a:ext uri="{837473B0-CC2E-450A-ABE3-18F120FF3D39}">
                <a1611:picAttrSrcUrl xmlns:a1611="http://schemas.microsoft.com/office/drawing/2016/11/main" r:id="rId4"/>
              </a:ext>
            </a:extLst>
          </a:blip>
          <a:srcRect l="28278" r="22852" b="-1"/>
          <a:stretch/>
        </p:blipFill>
        <p:spPr>
          <a:xfrm>
            <a:off x="8116373" y="1116345"/>
            <a:ext cx="2799103" cy="3866172"/>
          </a:xfrm>
          <a:prstGeom prst="rect">
            <a:avLst/>
          </a:prstGeom>
        </p:spPr>
      </p:pic>
      <p:pic>
        <p:nvPicPr>
          <p:cNvPr id="90" name="Picture 89">
            <a:extLst>
              <a:ext uri="{FF2B5EF4-FFF2-40B4-BE49-F238E27FC236}">
                <a16:creationId xmlns:a16="http://schemas.microsoft.com/office/drawing/2014/main" id="{08EC5C75-E28F-4899-9C2E-39431B82B7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92" name="Straight Connector 91">
            <a:extLst>
              <a:ext uri="{FF2B5EF4-FFF2-40B4-BE49-F238E27FC236}">
                <a16:creationId xmlns:a16="http://schemas.microsoft.com/office/drawing/2014/main" id="{46AAE0A1-60AD-4190-B85D-2DD8148369C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2E088141-83C2-474B-865E-871D9A0E32C4}"/>
              </a:ext>
            </a:extLst>
          </p:cNvPr>
          <p:cNvSpPr/>
          <p:nvPr/>
        </p:nvSpPr>
        <p:spPr>
          <a:xfrm>
            <a:off x="1451579" y="2015732"/>
            <a:ext cx="9603275" cy="3450613"/>
          </a:xfrm>
          <a:prstGeom prst="rect">
            <a:avLst/>
          </a:prstGeom>
        </p:spPr>
        <p:txBody>
          <a:bodyPr vert="horz" lIns="91440" tIns="45720" rIns="91440" bIns="45720" rtlCol="0" anchor="t">
            <a:normAutofit/>
          </a:bodyPr>
          <a:lstStyle/>
          <a:p>
            <a:pPr marL="309880" marR="0" lvl="0" indent="-228600" algn="l" defTabSz="914400" rtl="0" eaLnBrk="1" fontAlgn="auto" latinLnBrk="0" hangingPunct="1">
              <a:lnSpc>
                <a:spcPct val="110000"/>
              </a:lnSpc>
              <a:spcBef>
                <a:spcPts val="305"/>
              </a:spcBef>
              <a:spcAft>
                <a:spcPts val="0"/>
              </a:spcAft>
              <a:buClr>
                <a:srgbClr val="B71E42"/>
              </a:buClr>
              <a:buSzPct val="100000"/>
              <a:buFont typeface="Arial" panose="020B0604020202020204" pitchFamily="34" charset="0"/>
              <a:buChar char="•"/>
              <a:tabLst/>
              <a:defRPr/>
            </a:pPr>
            <a:endParaRPr kumimoji="0" lang="en-US" sz="15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14789777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5363" name="AutoShape 2"/>
          <p:cNvSpPr>
            <a:spLocks noGrp="1" noChangeArrowheads="1"/>
          </p:cNvSpPr>
          <p:nvPr>
            <p:ph type="title"/>
          </p:nvPr>
        </p:nvSpPr>
        <p:spPr>
          <a:xfrm>
            <a:off x="1451579" y="804519"/>
            <a:ext cx="9603275" cy="1049235"/>
          </a:xfrm>
        </p:spPr>
        <p:txBody>
          <a:bodyPr vert="horz" lIns="91440" tIns="45720" rIns="91440" bIns="45720" rtlCol="0" anchor="t">
            <a:normAutofit/>
          </a:bodyPr>
          <a:lstStyle/>
          <a:p>
            <a:br>
              <a:rPr lang="en-US" altLang="en-US" b="0" i="0" kern="1200" cap="all" dirty="0">
                <a:solidFill>
                  <a:schemeClr val="tx1"/>
                </a:solidFill>
                <a:effectLst/>
                <a:latin typeface="+mj-lt"/>
                <a:ea typeface="+mj-ea"/>
                <a:cs typeface="+mj-cs"/>
              </a:rPr>
            </a:br>
            <a:r>
              <a:rPr lang="en-US" altLang="en-US" b="0" i="0" kern="1200" cap="all" dirty="0">
                <a:solidFill>
                  <a:schemeClr val="tx1"/>
                </a:solidFill>
                <a:effectLst/>
                <a:latin typeface="+mj-lt"/>
                <a:ea typeface="+mj-ea"/>
                <a:cs typeface="+mj-cs"/>
              </a:rPr>
              <a:t>All Members of the Institution</a:t>
            </a:r>
          </a:p>
        </p:txBody>
      </p:sp>
      <p:sp>
        <p:nvSpPr>
          <p:cNvPr id="5" name="Rectangle 4">
            <a:extLst>
              <a:ext uri="{FF2B5EF4-FFF2-40B4-BE49-F238E27FC236}">
                <a16:creationId xmlns:a16="http://schemas.microsoft.com/office/drawing/2014/main" id="{2E088141-83C2-474B-865E-871D9A0E32C4}"/>
              </a:ext>
            </a:extLst>
          </p:cNvPr>
          <p:cNvSpPr/>
          <p:nvPr/>
        </p:nvSpPr>
        <p:spPr>
          <a:xfrm>
            <a:off x="1451579" y="2015732"/>
            <a:ext cx="9603275" cy="3450613"/>
          </a:xfrm>
          <a:prstGeom prst="rect">
            <a:avLst/>
          </a:prstGeom>
        </p:spPr>
        <p:txBody>
          <a:bodyPr vert="horz" lIns="91440" tIns="45720" rIns="91440" bIns="45720" rtlCol="0" anchor="t">
            <a:normAutofit/>
          </a:bodyPr>
          <a:lstStyle/>
          <a:p>
            <a:pPr marL="309880" marR="0" lvl="0" indent="-228600" algn="l" defTabSz="914400" rtl="0" eaLnBrk="1" fontAlgn="auto" latinLnBrk="0" hangingPunct="1">
              <a:lnSpc>
                <a:spcPct val="110000"/>
              </a:lnSpc>
              <a:spcBef>
                <a:spcPts val="305"/>
              </a:spcBef>
              <a:spcAft>
                <a:spcPts val="0"/>
              </a:spcAft>
              <a:buClr>
                <a:srgbClr val="B71E42"/>
              </a:buClr>
              <a:buSzPct val="100000"/>
              <a:buFont typeface="Arial" panose="020B0604020202020204" pitchFamily="34" charset="0"/>
              <a:buChar char="•"/>
              <a:tabLst/>
              <a:defRPr/>
            </a:pPr>
            <a:r>
              <a:rPr kumimoji="0" lang="en-US" b="0" i="0" u="none" strike="noStrike" kern="1200" cap="none" spc="0" normalizeH="0" baseline="0" noProof="0" dirty="0">
                <a:ln>
                  <a:noFill/>
                </a:ln>
                <a:solidFill>
                  <a:prstClr val="white"/>
                </a:solidFill>
                <a:effectLst/>
                <a:uLnTx/>
                <a:uFillTx/>
                <a:latin typeface="Gill Sans MT" panose="020B0502020104020203"/>
                <a:ea typeface="+mn-ea"/>
                <a:cs typeface="+mn-cs"/>
              </a:rPr>
              <a:t>All individuals within the Institution have the responsibility to:</a:t>
            </a:r>
          </a:p>
          <a:p>
            <a:pPr marL="742950" marR="0" lvl="1" indent="-228600" algn="l" defTabSz="914400" rtl="0" eaLnBrk="1" fontAlgn="auto" latinLnBrk="0" hangingPunct="1">
              <a:lnSpc>
                <a:spcPct val="110000"/>
              </a:lnSpc>
              <a:spcBef>
                <a:spcPts val="300"/>
              </a:spcBef>
              <a:spcAft>
                <a:spcPts val="0"/>
              </a:spcAft>
              <a:buClr>
                <a:srgbClr val="B71E42"/>
              </a:buClr>
              <a:buSzPct val="100000"/>
              <a:buFont typeface="Arial" panose="020B0604020202020204" pitchFamily="34" charset="0"/>
              <a:buChar char="•"/>
              <a:tabLst>
                <a:tab pos="803275" algn="l"/>
                <a:tab pos="803910" algn="l"/>
              </a:tabLst>
              <a:defRPr/>
            </a:pPr>
            <a:r>
              <a:rPr kumimoji="0" lang="en-US" b="0" i="0" u="none" strike="noStrike" kern="1200" cap="none" spc="0" normalizeH="0" baseline="0" noProof="0" dirty="0">
                <a:ln>
                  <a:noFill/>
                </a:ln>
                <a:solidFill>
                  <a:prstClr val="white"/>
                </a:solidFill>
                <a:effectLst/>
                <a:uLnTx/>
                <a:uFillTx/>
                <a:latin typeface="Gill Sans MT" panose="020B0502020104020203"/>
                <a:ea typeface="+mn-ea"/>
                <a:cs typeface="+mn-cs"/>
              </a:rPr>
              <a:t>Be aware of the </a:t>
            </a:r>
            <a:r>
              <a:rPr kumimoji="0" lang="en-US" b="1" i="0" u="none" strike="noStrike" kern="1200" cap="none" spc="0" normalizeH="0" baseline="0" noProof="0" dirty="0">
                <a:ln>
                  <a:noFill/>
                </a:ln>
                <a:solidFill>
                  <a:schemeClr val="accent1">
                    <a:lumMod val="60000"/>
                    <a:lumOff val="40000"/>
                  </a:schemeClr>
                </a:solidFill>
                <a:effectLst/>
                <a:uLnTx/>
                <a:uFillTx/>
                <a:latin typeface="Gill Sans MT" panose="020B0502020104020203"/>
                <a:ea typeface="+mn-ea"/>
                <a:cs typeface="+mn-cs"/>
              </a:rPr>
              <a:t>definition of Human</a:t>
            </a:r>
            <a:r>
              <a:rPr kumimoji="0" lang="en-US" b="1" i="0" u="none" strike="noStrike" kern="1200" cap="none" spc="-15" normalizeH="0" baseline="0" noProof="0" dirty="0">
                <a:ln>
                  <a:noFill/>
                </a:ln>
                <a:solidFill>
                  <a:schemeClr val="accent1">
                    <a:lumMod val="60000"/>
                    <a:lumOff val="40000"/>
                  </a:schemeClr>
                </a:solidFill>
                <a:effectLst/>
                <a:uLnTx/>
                <a:uFillTx/>
                <a:latin typeface="Gill Sans MT" panose="020B0502020104020203"/>
                <a:ea typeface="+mn-ea"/>
                <a:cs typeface="+mn-cs"/>
              </a:rPr>
              <a:t> </a:t>
            </a:r>
            <a:r>
              <a:rPr kumimoji="0" lang="en-US" b="1" i="0" u="none" strike="noStrike" kern="1200" cap="none" spc="0" normalizeH="0" baseline="0" noProof="0" dirty="0">
                <a:ln>
                  <a:noFill/>
                </a:ln>
                <a:solidFill>
                  <a:schemeClr val="accent1">
                    <a:lumMod val="60000"/>
                    <a:lumOff val="40000"/>
                  </a:schemeClr>
                </a:solidFill>
                <a:effectLst/>
                <a:uLnTx/>
                <a:uFillTx/>
                <a:latin typeface="Gill Sans MT" panose="020B0502020104020203"/>
                <a:ea typeface="+mn-ea"/>
                <a:cs typeface="+mn-cs"/>
              </a:rPr>
              <a:t>Research</a:t>
            </a:r>
            <a:r>
              <a:rPr kumimoji="0" lang="en-US" b="0" i="0" u="none" strike="noStrike" kern="1200" cap="none" spc="0" normalizeH="0" baseline="0" noProof="0" dirty="0">
                <a:ln>
                  <a:noFill/>
                </a:ln>
                <a:solidFill>
                  <a:prstClr val="white"/>
                </a:solidFill>
                <a:effectLst/>
                <a:uLnTx/>
                <a:uFillTx/>
                <a:latin typeface="Gill Sans MT" panose="020B0502020104020203"/>
                <a:ea typeface="+mn-ea"/>
                <a:cs typeface="+mn-cs"/>
              </a:rPr>
              <a:t>.</a:t>
            </a:r>
          </a:p>
          <a:p>
            <a:pPr marL="742950" marR="0" lvl="1" indent="-228600" algn="l" defTabSz="914400" rtl="0" eaLnBrk="1" fontAlgn="auto" latinLnBrk="0" hangingPunct="1">
              <a:lnSpc>
                <a:spcPct val="110000"/>
              </a:lnSpc>
              <a:spcBef>
                <a:spcPts val="395"/>
              </a:spcBef>
              <a:spcAft>
                <a:spcPts val="0"/>
              </a:spcAft>
              <a:buClr>
                <a:srgbClr val="B71E42"/>
              </a:buClr>
              <a:buSzPct val="100000"/>
              <a:buFont typeface="Arial" panose="020B0604020202020204" pitchFamily="34" charset="0"/>
              <a:buChar char="•"/>
              <a:tabLst>
                <a:tab pos="803275" algn="l"/>
                <a:tab pos="803910" algn="l"/>
              </a:tabLst>
              <a:defRPr/>
            </a:pPr>
            <a:r>
              <a:rPr kumimoji="0" lang="en-US" b="1" i="0" u="none" strike="noStrike" kern="1200" cap="none" spc="0" normalizeH="0" baseline="0" noProof="0" dirty="0">
                <a:ln>
                  <a:noFill/>
                </a:ln>
                <a:solidFill>
                  <a:schemeClr val="accent1">
                    <a:lumMod val="60000"/>
                    <a:lumOff val="40000"/>
                  </a:schemeClr>
                </a:solidFill>
                <a:effectLst/>
                <a:uLnTx/>
                <a:uFillTx/>
                <a:latin typeface="Gill Sans MT" panose="020B0502020104020203"/>
                <a:ea typeface="+mn-ea"/>
                <a:cs typeface="+mn-cs"/>
              </a:rPr>
              <a:t>Consult the IRB </a:t>
            </a:r>
            <a:r>
              <a:rPr kumimoji="0" lang="en-US" b="0" i="0" u="none" strike="noStrike" kern="1200" cap="none" spc="0" normalizeH="0" baseline="0" noProof="0" dirty="0">
                <a:ln>
                  <a:noFill/>
                </a:ln>
                <a:solidFill>
                  <a:prstClr val="white"/>
                </a:solidFill>
                <a:effectLst/>
                <a:uLnTx/>
                <a:uFillTx/>
                <a:latin typeface="Gill Sans MT" panose="020B0502020104020203"/>
                <a:ea typeface="+mn-ea"/>
                <a:cs typeface="+mn-cs"/>
              </a:rPr>
              <a:t>when there is uncertainty about whether an activity is Human</a:t>
            </a:r>
            <a:r>
              <a:rPr kumimoji="0" lang="en-US" b="0" i="0" u="none" strike="noStrike" kern="1200" cap="none" spc="-60" normalizeH="0" baseline="0" noProof="0" dirty="0">
                <a:ln>
                  <a:noFill/>
                </a:ln>
                <a:solidFill>
                  <a:prstClr val="white"/>
                </a:solidFill>
                <a:effectLst/>
                <a:uLnTx/>
                <a:uFillTx/>
                <a:latin typeface="Gill Sans MT" panose="020B0502020104020203"/>
                <a:ea typeface="+mn-ea"/>
                <a:cs typeface="+mn-cs"/>
              </a:rPr>
              <a:t> </a:t>
            </a:r>
            <a:r>
              <a:rPr kumimoji="0" lang="en-US" b="0" i="0" u="none" strike="noStrike" kern="1200" cap="none" spc="0" normalizeH="0" baseline="0" noProof="0" dirty="0">
                <a:ln>
                  <a:noFill/>
                </a:ln>
                <a:solidFill>
                  <a:prstClr val="white"/>
                </a:solidFill>
                <a:effectLst/>
                <a:uLnTx/>
                <a:uFillTx/>
                <a:latin typeface="Gill Sans MT" panose="020B0502020104020203"/>
                <a:ea typeface="+mn-ea"/>
                <a:cs typeface="+mn-cs"/>
              </a:rPr>
              <a:t>Research.</a:t>
            </a:r>
          </a:p>
          <a:p>
            <a:pPr marL="742950" marR="596900" lvl="1" indent="-228600" algn="l" defTabSz="914400" rtl="0" eaLnBrk="1" fontAlgn="auto" latinLnBrk="0" hangingPunct="1">
              <a:lnSpc>
                <a:spcPct val="110000"/>
              </a:lnSpc>
              <a:spcBef>
                <a:spcPts val="405"/>
              </a:spcBef>
              <a:spcAft>
                <a:spcPts val="0"/>
              </a:spcAft>
              <a:buClr>
                <a:srgbClr val="B71E42"/>
              </a:buClr>
              <a:buSzPct val="100000"/>
              <a:buFont typeface="Arial" panose="020B0604020202020204" pitchFamily="34" charset="0"/>
              <a:buChar char="•"/>
              <a:tabLst>
                <a:tab pos="803275" algn="l"/>
                <a:tab pos="803910" algn="l"/>
              </a:tabLst>
              <a:defRPr/>
            </a:pPr>
            <a:r>
              <a:rPr kumimoji="0" lang="en-US" b="0" i="0" u="none" strike="noStrike" kern="1200" cap="none" spc="0" normalizeH="0" baseline="0" noProof="0" dirty="0">
                <a:ln>
                  <a:noFill/>
                </a:ln>
                <a:solidFill>
                  <a:prstClr val="white"/>
                </a:solidFill>
                <a:effectLst/>
                <a:uLnTx/>
                <a:uFillTx/>
                <a:latin typeface="Gill Sans MT" panose="020B0502020104020203"/>
                <a:ea typeface="+mn-ea"/>
                <a:cs typeface="+mn-cs"/>
              </a:rPr>
              <a:t>Not conduct Human Research or allow Human Research to be conducted without </a:t>
            </a:r>
            <a:r>
              <a:rPr kumimoji="0" lang="en-US" b="1" i="0" u="none" strike="noStrike" kern="1200" cap="none" spc="0" normalizeH="0" baseline="0" noProof="0" dirty="0">
                <a:ln>
                  <a:noFill/>
                </a:ln>
                <a:solidFill>
                  <a:schemeClr val="accent1">
                    <a:lumMod val="60000"/>
                    <a:lumOff val="40000"/>
                  </a:schemeClr>
                </a:solidFill>
                <a:effectLst/>
                <a:uLnTx/>
                <a:uFillTx/>
                <a:latin typeface="Gill Sans MT" panose="020B0502020104020203"/>
                <a:ea typeface="+mn-ea"/>
                <a:cs typeface="+mn-cs"/>
              </a:rPr>
              <a:t>review and approval </a:t>
            </a:r>
            <a:r>
              <a:rPr kumimoji="0" lang="en-US" b="0" i="0" u="none" strike="noStrike" kern="1200" cap="none" spc="0" normalizeH="0" baseline="0" noProof="0" dirty="0">
                <a:ln>
                  <a:noFill/>
                </a:ln>
                <a:solidFill>
                  <a:prstClr val="white"/>
                </a:solidFill>
                <a:effectLst/>
                <a:uLnTx/>
                <a:uFillTx/>
                <a:latin typeface="Gill Sans MT" panose="020B0502020104020203"/>
                <a:ea typeface="+mn-ea"/>
                <a:cs typeface="+mn-cs"/>
              </a:rPr>
              <a:t>by an IRB designated by the</a:t>
            </a:r>
            <a:r>
              <a:rPr kumimoji="0" lang="en-US" b="0" i="0" u="none" strike="noStrike" kern="1200" cap="none" spc="-25" normalizeH="0" baseline="0" noProof="0" dirty="0">
                <a:ln>
                  <a:noFill/>
                </a:ln>
                <a:solidFill>
                  <a:prstClr val="white"/>
                </a:solidFill>
                <a:effectLst/>
                <a:uLnTx/>
                <a:uFillTx/>
                <a:latin typeface="Gill Sans MT" panose="020B0502020104020203"/>
                <a:ea typeface="+mn-ea"/>
                <a:cs typeface="+mn-cs"/>
              </a:rPr>
              <a:t> </a:t>
            </a:r>
            <a:r>
              <a:rPr kumimoji="0" lang="en-US" b="0" i="0" u="none" strike="noStrike" kern="1200" cap="none" spc="0" normalizeH="0" baseline="0" noProof="0" dirty="0">
                <a:ln>
                  <a:noFill/>
                </a:ln>
                <a:solidFill>
                  <a:prstClr val="white"/>
                </a:solidFill>
                <a:effectLst/>
                <a:uLnTx/>
                <a:uFillTx/>
                <a:latin typeface="Gill Sans MT" panose="020B0502020104020203"/>
                <a:ea typeface="+mn-ea"/>
                <a:cs typeface="+mn-cs"/>
              </a:rPr>
              <a:t>IO/OO.</a:t>
            </a:r>
          </a:p>
          <a:p>
            <a:pPr marL="742950" marR="414020" lvl="1" indent="-228600" algn="l" defTabSz="914400" rtl="0" eaLnBrk="1" fontAlgn="auto" latinLnBrk="0" hangingPunct="1">
              <a:lnSpc>
                <a:spcPct val="110000"/>
              </a:lnSpc>
              <a:spcBef>
                <a:spcPts val="395"/>
              </a:spcBef>
              <a:spcAft>
                <a:spcPts val="0"/>
              </a:spcAft>
              <a:buClr>
                <a:srgbClr val="B71E42"/>
              </a:buClr>
              <a:buSzPct val="100000"/>
              <a:buFont typeface="Arial" panose="020B0604020202020204" pitchFamily="34" charset="0"/>
              <a:buChar char="•"/>
              <a:tabLst>
                <a:tab pos="803275" algn="l"/>
                <a:tab pos="803910" algn="l"/>
              </a:tabLst>
              <a:defRPr/>
            </a:pPr>
            <a:r>
              <a:rPr kumimoji="0" lang="en-US" b="1" i="0" u="none" strike="noStrike" kern="1200" cap="none" spc="0" normalizeH="0" baseline="0" noProof="0" dirty="0">
                <a:ln>
                  <a:noFill/>
                </a:ln>
                <a:solidFill>
                  <a:schemeClr val="accent1">
                    <a:lumMod val="60000"/>
                    <a:lumOff val="40000"/>
                  </a:schemeClr>
                </a:solidFill>
                <a:effectLst/>
                <a:uLnTx/>
                <a:uFillTx/>
                <a:latin typeface="Gill Sans MT" panose="020B0502020104020203"/>
                <a:ea typeface="+mn-ea"/>
                <a:cs typeface="+mn-cs"/>
              </a:rPr>
              <a:t>Report</a:t>
            </a:r>
            <a:r>
              <a:rPr kumimoji="0" lang="en-US" b="0" i="0" u="none" strike="noStrike" kern="1200" cap="none" spc="-20" normalizeH="0" baseline="0" noProof="0" dirty="0">
                <a:ln>
                  <a:noFill/>
                </a:ln>
                <a:solidFill>
                  <a:prstClr val="white"/>
                </a:solidFill>
                <a:effectLst/>
                <a:uLnTx/>
                <a:uFillTx/>
                <a:latin typeface="Gill Sans MT" panose="020B0502020104020203"/>
                <a:ea typeface="+mn-ea"/>
                <a:cs typeface="+mn-cs"/>
              </a:rPr>
              <a:t> </a:t>
            </a:r>
            <a:r>
              <a:rPr kumimoji="0" lang="en-US" b="0" i="0" u="none" strike="noStrike" kern="1200" cap="none" spc="0" normalizeH="0" baseline="0" noProof="0" dirty="0">
                <a:ln>
                  <a:noFill/>
                </a:ln>
                <a:solidFill>
                  <a:prstClr val="white"/>
                </a:solidFill>
                <a:effectLst/>
                <a:uLnTx/>
                <a:uFillTx/>
                <a:latin typeface="Gill Sans MT" panose="020B0502020104020203"/>
                <a:ea typeface="+mn-ea"/>
                <a:cs typeface="+mn-cs"/>
              </a:rPr>
              <a:t>allegations</a:t>
            </a:r>
            <a:r>
              <a:rPr kumimoji="0" lang="en-US" b="0" i="0" u="none" strike="noStrike" kern="1200" cap="none" spc="-15" normalizeH="0" baseline="0" noProof="0" dirty="0">
                <a:ln>
                  <a:noFill/>
                </a:ln>
                <a:solidFill>
                  <a:prstClr val="white"/>
                </a:solidFill>
                <a:effectLst/>
                <a:uLnTx/>
                <a:uFillTx/>
                <a:latin typeface="Gill Sans MT" panose="020B0502020104020203"/>
                <a:ea typeface="+mn-ea"/>
                <a:cs typeface="+mn-cs"/>
              </a:rPr>
              <a:t> </a:t>
            </a:r>
            <a:r>
              <a:rPr kumimoji="0" lang="en-US" b="0" i="0" u="none" strike="noStrike" kern="1200" cap="none" spc="0" normalizeH="0" baseline="0" noProof="0" dirty="0">
                <a:ln>
                  <a:noFill/>
                </a:ln>
                <a:solidFill>
                  <a:prstClr val="white"/>
                </a:solidFill>
                <a:effectLst/>
                <a:uLnTx/>
                <a:uFillTx/>
                <a:latin typeface="Gill Sans MT" panose="020B0502020104020203"/>
                <a:ea typeface="+mn-ea"/>
                <a:cs typeface="+mn-cs"/>
              </a:rPr>
              <a:t>of</a:t>
            </a:r>
            <a:r>
              <a:rPr kumimoji="0" lang="en-US" b="0" i="0" u="none" strike="noStrike" kern="1200" cap="none" spc="-20" normalizeH="0" baseline="0" noProof="0" dirty="0">
                <a:ln>
                  <a:noFill/>
                </a:ln>
                <a:solidFill>
                  <a:prstClr val="white"/>
                </a:solidFill>
                <a:effectLst/>
                <a:uLnTx/>
                <a:uFillTx/>
                <a:latin typeface="Gill Sans MT" panose="020B0502020104020203"/>
                <a:ea typeface="+mn-ea"/>
                <a:cs typeface="+mn-cs"/>
              </a:rPr>
              <a:t> </a:t>
            </a:r>
            <a:r>
              <a:rPr kumimoji="0" lang="en-US" b="0" i="0" u="none" strike="noStrike" kern="1200" cap="none" spc="0" normalizeH="0" baseline="0" noProof="0" dirty="0">
                <a:ln>
                  <a:noFill/>
                </a:ln>
                <a:solidFill>
                  <a:prstClr val="white"/>
                </a:solidFill>
                <a:effectLst/>
                <a:uLnTx/>
                <a:uFillTx/>
                <a:latin typeface="Gill Sans MT" panose="020B0502020104020203"/>
                <a:ea typeface="+mn-ea"/>
                <a:cs typeface="+mn-cs"/>
              </a:rPr>
              <a:t>undue</a:t>
            </a:r>
            <a:r>
              <a:rPr kumimoji="0" lang="en-US" b="0" i="0" u="none" strike="noStrike" kern="1200" cap="none" spc="-25" normalizeH="0" baseline="0" noProof="0" dirty="0">
                <a:ln>
                  <a:noFill/>
                </a:ln>
                <a:solidFill>
                  <a:prstClr val="white"/>
                </a:solidFill>
                <a:effectLst/>
                <a:uLnTx/>
                <a:uFillTx/>
                <a:latin typeface="Gill Sans MT" panose="020B0502020104020203"/>
                <a:ea typeface="+mn-ea"/>
                <a:cs typeface="+mn-cs"/>
              </a:rPr>
              <a:t> </a:t>
            </a:r>
            <a:r>
              <a:rPr kumimoji="0" lang="en-US" b="0" i="0" u="none" strike="noStrike" kern="1200" cap="none" spc="0" normalizeH="0" baseline="0" noProof="0" dirty="0">
                <a:ln>
                  <a:noFill/>
                </a:ln>
                <a:solidFill>
                  <a:prstClr val="white"/>
                </a:solidFill>
                <a:effectLst/>
                <a:uLnTx/>
                <a:uFillTx/>
                <a:latin typeface="Gill Sans MT" panose="020B0502020104020203"/>
                <a:ea typeface="+mn-ea"/>
                <a:cs typeface="+mn-cs"/>
              </a:rPr>
              <a:t>influence</a:t>
            </a:r>
            <a:r>
              <a:rPr kumimoji="0" lang="en-US" b="0" i="0" u="none" strike="noStrike" kern="1200" cap="none" spc="-20" normalizeH="0" baseline="0" noProof="0" dirty="0">
                <a:ln>
                  <a:noFill/>
                </a:ln>
                <a:solidFill>
                  <a:prstClr val="white"/>
                </a:solidFill>
                <a:effectLst/>
                <a:uLnTx/>
                <a:uFillTx/>
                <a:latin typeface="Gill Sans MT" panose="020B0502020104020203"/>
                <a:ea typeface="+mn-ea"/>
                <a:cs typeface="+mn-cs"/>
              </a:rPr>
              <a:t> </a:t>
            </a:r>
            <a:r>
              <a:rPr kumimoji="0" lang="en-US" b="0" i="0" u="none" strike="noStrike" kern="1200" cap="none" spc="0" normalizeH="0" baseline="0" noProof="0" dirty="0">
                <a:ln>
                  <a:noFill/>
                </a:ln>
                <a:solidFill>
                  <a:prstClr val="white"/>
                </a:solidFill>
                <a:effectLst/>
                <a:uLnTx/>
                <a:uFillTx/>
                <a:latin typeface="Gill Sans MT" panose="020B0502020104020203"/>
                <a:ea typeface="+mn-ea"/>
                <a:cs typeface="+mn-cs"/>
              </a:rPr>
              <a:t>regarding</a:t>
            </a:r>
            <a:r>
              <a:rPr kumimoji="0" lang="en-US" b="0" i="0" u="none" strike="noStrike" kern="1200" cap="none" spc="-20" normalizeH="0" baseline="0" noProof="0" dirty="0">
                <a:ln>
                  <a:noFill/>
                </a:ln>
                <a:solidFill>
                  <a:prstClr val="white"/>
                </a:solidFill>
                <a:effectLst/>
                <a:uLnTx/>
                <a:uFillTx/>
                <a:latin typeface="Gill Sans MT" panose="020B0502020104020203"/>
                <a:ea typeface="+mn-ea"/>
                <a:cs typeface="+mn-cs"/>
              </a:rPr>
              <a:t> </a:t>
            </a:r>
            <a:r>
              <a:rPr kumimoji="0" lang="en-US" b="0" i="0" u="none" strike="noStrike" kern="1200" cap="none" spc="0" normalizeH="0" baseline="0" noProof="0" dirty="0">
                <a:ln>
                  <a:noFill/>
                </a:ln>
                <a:solidFill>
                  <a:prstClr val="white"/>
                </a:solidFill>
                <a:effectLst/>
                <a:uLnTx/>
                <a:uFillTx/>
                <a:latin typeface="Gill Sans MT" panose="020B0502020104020203"/>
                <a:ea typeface="+mn-ea"/>
                <a:cs typeface="+mn-cs"/>
              </a:rPr>
              <a:t>the</a:t>
            </a:r>
            <a:r>
              <a:rPr kumimoji="0" lang="en-US" b="0" i="0" u="none" strike="noStrike" kern="1200" cap="none" spc="-25" normalizeH="0" baseline="0" noProof="0" dirty="0">
                <a:ln>
                  <a:noFill/>
                </a:ln>
                <a:solidFill>
                  <a:prstClr val="white"/>
                </a:solidFill>
                <a:effectLst/>
                <a:uLnTx/>
                <a:uFillTx/>
                <a:latin typeface="Gill Sans MT" panose="020B0502020104020203"/>
                <a:ea typeface="+mn-ea"/>
                <a:cs typeface="+mn-cs"/>
              </a:rPr>
              <a:t> </a:t>
            </a:r>
            <a:r>
              <a:rPr kumimoji="0" lang="en-US" b="0" i="0" u="none" strike="noStrike" kern="1200" cap="none" spc="0" normalizeH="0" baseline="0" noProof="0" dirty="0">
                <a:ln>
                  <a:noFill/>
                </a:ln>
                <a:solidFill>
                  <a:prstClr val="white"/>
                </a:solidFill>
                <a:effectLst/>
                <a:uLnTx/>
                <a:uFillTx/>
                <a:latin typeface="Gill Sans MT" panose="020B0502020104020203"/>
                <a:ea typeface="+mn-ea"/>
                <a:cs typeface="+mn-cs"/>
              </a:rPr>
              <a:t>oversight</a:t>
            </a:r>
            <a:r>
              <a:rPr kumimoji="0" lang="en-US" b="0" i="0" u="none" strike="noStrike" kern="1200" cap="none" spc="-15" normalizeH="0" baseline="0" noProof="0" dirty="0">
                <a:ln>
                  <a:noFill/>
                </a:ln>
                <a:solidFill>
                  <a:prstClr val="white"/>
                </a:solidFill>
                <a:effectLst/>
                <a:uLnTx/>
                <a:uFillTx/>
                <a:latin typeface="Gill Sans MT" panose="020B0502020104020203"/>
                <a:ea typeface="+mn-ea"/>
                <a:cs typeface="+mn-cs"/>
              </a:rPr>
              <a:t> </a:t>
            </a:r>
            <a:r>
              <a:rPr kumimoji="0" lang="en-US" b="0" i="0" u="none" strike="noStrike" kern="1200" cap="none" spc="0" normalizeH="0" baseline="0" noProof="0" dirty="0">
                <a:ln>
                  <a:noFill/>
                </a:ln>
                <a:solidFill>
                  <a:prstClr val="white"/>
                </a:solidFill>
                <a:effectLst/>
                <a:uLnTx/>
                <a:uFillTx/>
                <a:latin typeface="Gill Sans MT" panose="020B0502020104020203"/>
                <a:ea typeface="+mn-ea"/>
                <a:cs typeface="+mn-cs"/>
              </a:rPr>
              <a:t>of</a:t>
            </a:r>
            <a:r>
              <a:rPr kumimoji="0" lang="en-US" b="0" i="0" u="none" strike="noStrike" kern="1200" cap="none" spc="-25" normalizeH="0" baseline="0" noProof="0" dirty="0">
                <a:ln>
                  <a:noFill/>
                </a:ln>
                <a:solidFill>
                  <a:prstClr val="white"/>
                </a:solidFill>
                <a:effectLst/>
                <a:uLnTx/>
                <a:uFillTx/>
                <a:latin typeface="Gill Sans MT" panose="020B0502020104020203"/>
                <a:ea typeface="+mn-ea"/>
                <a:cs typeface="+mn-cs"/>
              </a:rPr>
              <a:t> </a:t>
            </a:r>
            <a:r>
              <a:rPr kumimoji="0" lang="en-US" b="0" i="0" u="none" strike="noStrike" kern="1200" cap="none" spc="0" normalizeH="0" baseline="0" noProof="0" dirty="0">
                <a:ln>
                  <a:noFill/>
                </a:ln>
                <a:solidFill>
                  <a:prstClr val="white"/>
                </a:solidFill>
                <a:effectLst/>
                <a:uLnTx/>
                <a:uFillTx/>
                <a:latin typeface="Gill Sans MT" panose="020B0502020104020203"/>
                <a:ea typeface="+mn-ea"/>
                <a:cs typeface="+mn-cs"/>
              </a:rPr>
              <a:t>the</a:t>
            </a:r>
            <a:r>
              <a:rPr kumimoji="0" lang="en-US" b="0" i="0" u="none" strike="noStrike" kern="1200" cap="none" spc="-20" normalizeH="0" baseline="0" noProof="0" dirty="0">
                <a:ln>
                  <a:noFill/>
                </a:ln>
                <a:solidFill>
                  <a:prstClr val="white"/>
                </a:solidFill>
                <a:effectLst/>
                <a:uLnTx/>
                <a:uFillTx/>
                <a:latin typeface="Gill Sans MT" panose="020B0502020104020203"/>
                <a:ea typeface="+mn-ea"/>
                <a:cs typeface="+mn-cs"/>
              </a:rPr>
              <a:t> </a:t>
            </a:r>
            <a:r>
              <a:rPr kumimoji="0" lang="en-US" b="0" i="0" u="none" strike="noStrike" kern="1200" cap="none" spc="0" normalizeH="0" baseline="0" noProof="0" dirty="0">
                <a:ln>
                  <a:noFill/>
                </a:ln>
                <a:solidFill>
                  <a:prstClr val="white"/>
                </a:solidFill>
                <a:effectLst/>
                <a:uLnTx/>
                <a:uFillTx/>
                <a:latin typeface="Gill Sans MT" panose="020B0502020104020203"/>
                <a:ea typeface="+mn-ea"/>
                <a:cs typeface="+mn-cs"/>
              </a:rPr>
              <a:t>Human</a:t>
            </a:r>
            <a:r>
              <a:rPr kumimoji="0" lang="en-US" b="0" i="0" u="none" strike="noStrike" kern="1200" cap="none" spc="-15" normalizeH="0" baseline="0" noProof="0" dirty="0">
                <a:ln>
                  <a:noFill/>
                </a:ln>
                <a:solidFill>
                  <a:prstClr val="white"/>
                </a:solidFill>
                <a:effectLst/>
                <a:uLnTx/>
                <a:uFillTx/>
                <a:latin typeface="Gill Sans MT" panose="020B0502020104020203"/>
                <a:ea typeface="+mn-ea"/>
                <a:cs typeface="+mn-cs"/>
              </a:rPr>
              <a:t> </a:t>
            </a:r>
            <a:r>
              <a:rPr kumimoji="0" lang="en-US" b="0" i="0" u="none" strike="noStrike" kern="1200" cap="none" spc="0" normalizeH="0" baseline="0" noProof="0" dirty="0">
                <a:ln>
                  <a:noFill/>
                </a:ln>
                <a:solidFill>
                  <a:prstClr val="white"/>
                </a:solidFill>
                <a:effectLst/>
                <a:uLnTx/>
                <a:uFillTx/>
                <a:latin typeface="Gill Sans MT" panose="020B0502020104020203"/>
                <a:ea typeface="+mn-ea"/>
                <a:cs typeface="+mn-cs"/>
              </a:rPr>
              <a:t>Research</a:t>
            </a:r>
            <a:r>
              <a:rPr kumimoji="0" lang="en-US" b="0" i="0" u="none" strike="noStrike" kern="1200" cap="none" spc="-15" normalizeH="0" baseline="0" noProof="0" dirty="0">
                <a:ln>
                  <a:noFill/>
                </a:ln>
                <a:solidFill>
                  <a:prstClr val="white"/>
                </a:solidFill>
                <a:effectLst/>
                <a:uLnTx/>
                <a:uFillTx/>
                <a:latin typeface="Gill Sans MT" panose="020B0502020104020203"/>
                <a:ea typeface="+mn-ea"/>
                <a:cs typeface="+mn-cs"/>
              </a:rPr>
              <a:t> </a:t>
            </a:r>
            <a:r>
              <a:rPr kumimoji="0" lang="en-US" b="0" i="0" u="none" strike="noStrike" kern="1200" cap="none" spc="0" normalizeH="0" baseline="0" noProof="0" dirty="0">
                <a:ln>
                  <a:noFill/>
                </a:ln>
                <a:solidFill>
                  <a:prstClr val="white"/>
                </a:solidFill>
                <a:effectLst/>
                <a:uLnTx/>
                <a:uFillTx/>
                <a:latin typeface="Gill Sans MT" panose="020B0502020104020203"/>
                <a:ea typeface="+mn-ea"/>
                <a:cs typeface="+mn-cs"/>
              </a:rPr>
              <a:t>Protection Program or concerns about the Human Research Protection Program to the</a:t>
            </a:r>
            <a:r>
              <a:rPr kumimoji="0" lang="en-US" b="0" i="0" u="none" strike="noStrike" kern="1200" cap="none" spc="-50" normalizeH="0" baseline="0" noProof="0" dirty="0">
                <a:ln>
                  <a:noFill/>
                </a:ln>
                <a:solidFill>
                  <a:prstClr val="white"/>
                </a:solidFill>
                <a:effectLst/>
                <a:uLnTx/>
                <a:uFillTx/>
                <a:latin typeface="Gill Sans MT" panose="020B0502020104020203"/>
                <a:ea typeface="+mn-ea"/>
                <a:cs typeface="+mn-cs"/>
              </a:rPr>
              <a:t> </a:t>
            </a:r>
            <a:r>
              <a:rPr kumimoji="0" lang="en-US" b="0" i="0" u="none" strike="noStrike" kern="1200" cap="none" spc="0" normalizeH="0" baseline="0" noProof="0" dirty="0">
                <a:ln>
                  <a:noFill/>
                </a:ln>
                <a:solidFill>
                  <a:prstClr val="white"/>
                </a:solidFill>
                <a:effectLst/>
                <a:uLnTx/>
                <a:uFillTx/>
                <a:latin typeface="Gill Sans MT" panose="020B0502020104020203"/>
                <a:ea typeface="+mn-ea"/>
                <a:cs typeface="+mn-cs"/>
              </a:rPr>
              <a:t>IO/OO.</a:t>
            </a:r>
          </a:p>
          <a:p>
            <a:pPr marL="742950" marR="504825" lvl="1" indent="-228600" algn="l" defTabSz="914400" rtl="0" eaLnBrk="1" fontAlgn="auto" latinLnBrk="0" hangingPunct="1">
              <a:lnSpc>
                <a:spcPct val="110000"/>
              </a:lnSpc>
              <a:spcBef>
                <a:spcPts val="400"/>
              </a:spcBef>
              <a:spcAft>
                <a:spcPts val="0"/>
              </a:spcAft>
              <a:buClr>
                <a:srgbClr val="B71E42"/>
              </a:buClr>
              <a:buSzPct val="100000"/>
              <a:buFont typeface="Arial" panose="020B0604020202020204" pitchFamily="34" charset="0"/>
              <a:buChar char="•"/>
              <a:tabLst>
                <a:tab pos="803275" algn="l"/>
                <a:tab pos="803910" algn="l"/>
              </a:tabLst>
              <a:defRPr/>
            </a:pPr>
            <a:r>
              <a:rPr kumimoji="0" lang="en-US" b="1" i="0" u="none" strike="noStrike" kern="1200" cap="none" spc="0" normalizeH="0" baseline="0" noProof="0" dirty="0">
                <a:ln>
                  <a:noFill/>
                </a:ln>
                <a:solidFill>
                  <a:schemeClr val="accent1">
                    <a:lumMod val="60000"/>
                    <a:lumOff val="40000"/>
                  </a:schemeClr>
                </a:solidFill>
                <a:effectLst/>
                <a:uLnTx/>
                <a:uFillTx/>
                <a:latin typeface="Gill Sans MT" panose="020B0502020104020203"/>
                <a:ea typeface="+mn-ea"/>
                <a:cs typeface="+mn-cs"/>
              </a:rPr>
              <a:t>Report</a:t>
            </a:r>
            <a:r>
              <a:rPr kumimoji="0" lang="en-US" b="0" i="0" u="none" strike="noStrike" kern="1200" cap="none" spc="0" normalizeH="0" baseline="0" noProof="0" dirty="0">
                <a:ln>
                  <a:noFill/>
                </a:ln>
                <a:solidFill>
                  <a:prstClr val="white"/>
                </a:solidFill>
                <a:effectLst/>
                <a:uLnTx/>
                <a:uFillTx/>
                <a:latin typeface="Gill Sans MT" panose="020B0502020104020203"/>
                <a:ea typeface="+mn-ea"/>
                <a:cs typeface="+mn-cs"/>
              </a:rPr>
              <a:t> allegations or finding of non-compliance with the requirements of the Human Research Protection Program to the</a:t>
            </a:r>
            <a:r>
              <a:rPr kumimoji="0" lang="en-US" b="0" i="0" u="none" strike="noStrike" kern="1200" cap="none" spc="-5" normalizeH="0" baseline="0" noProof="0" dirty="0">
                <a:ln>
                  <a:noFill/>
                </a:ln>
                <a:solidFill>
                  <a:prstClr val="white"/>
                </a:solidFill>
                <a:effectLst/>
                <a:uLnTx/>
                <a:uFillTx/>
                <a:latin typeface="Gill Sans MT" panose="020B0502020104020203"/>
                <a:ea typeface="+mn-ea"/>
                <a:cs typeface="+mn-cs"/>
              </a:rPr>
              <a:t> </a:t>
            </a:r>
            <a:r>
              <a:rPr kumimoji="0" lang="en-US" b="0" i="0" u="none" strike="noStrike" kern="1200" cap="none" spc="0" normalizeH="0" baseline="0" noProof="0" dirty="0">
                <a:ln>
                  <a:noFill/>
                </a:ln>
                <a:solidFill>
                  <a:prstClr val="white"/>
                </a:solidFill>
                <a:effectLst/>
                <a:uLnTx/>
                <a:uFillTx/>
                <a:latin typeface="Gill Sans MT" panose="020B0502020104020203"/>
                <a:ea typeface="+mn-ea"/>
                <a:cs typeface="+mn-cs"/>
              </a:rPr>
              <a:t>IRB.</a:t>
            </a:r>
          </a:p>
        </p:txBody>
      </p:sp>
    </p:spTree>
    <p:extLst>
      <p:ext uri="{BB962C8B-B14F-4D97-AF65-F5344CB8AC3E}">
        <p14:creationId xmlns:p14="http://schemas.microsoft.com/office/powerpoint/2010/main" val="2027482485"/>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7708F-B057-4304-9843-A8B268095143}"/>
              </a:ext>
            </a:extLst>
          </p:cNvPr>
          <p:cNvSpPr>
            <a:spLocks noGrp="1"/>
          </p:cNvSpPr>
          <p:nvPr>
            <p:ph type="title"/>
          </p:nvPr>
        </p:nvSpPr>
        <p:spPr/>
        <p:txBody>
          <a:bodyPr>
            <a:normAutofit fontScale="90000"/>
          </a:bodyPr>
          <a:lstStyle/>
          <a:p>
            <a:pPr lvl="0">
              <a:lnSpc>
                <a:spcPct val="120000"/>
              </a:lnSpc>
              <a:spcBef>
                <a:spcPts val="1000"/>
              </a:spcBef>
              <a:buClr>
                <a:srgbClr val="B71E42"/>
              </a:buClr>
              <a:buSzPct val="100000"/>
            </a:pPr>
            <a:br>
              <a:rPr lang="en-US" dirty="0"/>
            </a:br>
            <a:r>
              <a:rPr lang="en-US" dirty="0"/>
              <a:t>INSTITUTIONAL OFFICIAL/ORGANIZATIONAL OFFICIAL</a:t>
            </a:r>
            <a:br>
              <a:rPr lang="en-US" dirty="0"/>
            </a:br>
            <a:br>
              <a:rPr lang="en-US" sz="2000" cap="none" dirty="0">
                <a:solidFill>
                  <a:prstClr val="white"/>
                </a:solidFill>
                <a:ea typeface="+mn-ea"/>
                <a:cs typeface="+mn-cs"/>
              </a:rPr>
            </a:br>
            <a:br>
              <a:rPr lang="en-US" dirty="0"/>
            </a:br>
            <a:br>
              <a:rPr lang="en-US" dirty="0"/>
            </a:br>
            <a:endParaRPr lang="en-US" dirty="0"/>
          </a:p>
        </p:txBody>
      </p:sp>
      <p:sp>
        <p:nvSpPr>
          <p:cNvPr id="3" name="Text Placeholder 2">
            <a:extLst>
              <a:ext uri="{FF2B5EF4-FFF2-40B4-BE49-F238E27FC236}">
                <a16:creationId xmlns:a16="http://schemas.microsoft.com/office/drawing/2014/main" id="{A73BA22D-CF30-4289-867E-63E08B0F5B01}"/>
              </a:ext>
            </a:extLst>
          </p:cNvPr>
          <p:cNvSpPr>
            <a:spLocks noGrp="1"/>
          </p:cNvSpPr>
          <p:nvPr>
            <p:ph type="body" idx="1"/>
          </p:nvPr>
        </p:nvSpPr>
        <p:spPr/>
        <p:txBody>
          <a:bodyPr/>
          <a:lstStyle/>
          <a:p>
            <a:r>
              <a:rPr lang="en-US" u="sng" dirty="0"/>
              <a:t>Authority over</a:t>
            </a:r>
          </a:p>
        </p:txBody>
      </p:sp>
      <p:sp>
        <p:nvSpPr>
          <p:cNvPr id="4" name="Content Placeholder 3">
            <a:extLst>
              <a:ext uri="{FF2B5EF4-FFF2-40B4-BE49-F238E27FC236}">
                <a16:creationId xmlns:a16="http://schemas.microsoft.com/office/drawing/2014/main" id="{0F2B097E-865C-465A-AD69-59ECC46F3FDF}"/>
              </a:ext>
            </a:extLst>
          </p:cNvPr>
          <p:cNvSpPr>
            <a:spLocks noGrp="1"/>
          </p:cNvSpPr>
          <p:nvPr>
            <p:ph sz="half" idx="2"/>
          </p:nvPr>
        </p:nvSpPr>
        <p:spPr/>
        <p:txBody>
          <a:bodyPr>
            <a:normAutofit fontScale="85000" lnSpcReduction="20000"/>
          </a:bodyPr>
          <a:lstStyle/>
          <a:p>
            <a:r>
              <a:rPr lang="en-US" dirty="0"/>
              <a:t>IRB budget</a:t>
            </a:r>
          </a:p>
          <a:p>
            <a:r>
              <a:rPr lang="en-US" dirty="0"/>
              <a:t>IRB membership and staffing</a:t>
            </a:r>
          </a:p>
          <a:p>
            <a:r>
              <a:rPr lang="en-US" dirty="0"/>
              <a:t>Reliance agreements</a:t>
            </a:r>
          </a:p>
          <a:p>
            <a:r>
              <a:rPr lang="en-US" dirty="0"/>
              <a:t>PI restrictions</a:t>
            </a:r>
          </a:p>
          <a:p>
            <a:r>
              <a:rPr lang="en-US" dirty="0"/>
              <a:t>Suspend, terminate, disapprove research</a:t>
            </a:r>
          </a:p>
          <a:p>
            <a:pPr marL="0" indent="0">
              <a:buNone/>
            </a:pPr>
            <a:r>
              <a:rPr lang="en-US" b="1" dirty="0">
                <a:solidFill>
                  <a:schemeClr val="accent1">
                    <a:lumMod val="60000"/>
                    <a:lumOff val="40000"/>
                  </a:schemeClr>
                </a:solidFill>
              </a:rPr>
              <a:t>NOTE</a:t>
            </a:r>
            <a:r>
              <a:rPr lang="en-US" dirty="0"/>
              <a:t>: May delegate these authorities (generally to IRB Director, Shannon Sewards)</a:t>
            </a:r>
          </a:p>
        </p:txBody>
      </p:sp>
      <p:sp>
        <p:nvSpPr>
          <p:cNvPr id="5" name="Text Placeholder 4">
            <a:extLst>
              <a:ext uri="{FF2B5EF4-FFF2-40B4-BE49-F238E27FC236}">
                <a16:creationId xmlns:a16="http://schemas.microsoft.com/office/drawing/2014/main" id="{727F4B70-0E00-4954-957E-45EDBD9E63CC}"/>
              </a:ext>
            </a:extLst>
          </p:cNvPr>
          <p:cNvSpPr>
            <a:spLocks noGrp="1"/>
          </p:cNvSpPr>
          <p:nvPr>
            <p:ph type="body" sz="quarter" idx="3"/>
          </p:nvPr>
        </p:nvSpPr>
        <p:spPr/>
        <p:txBody>
          <a:bodyPr/>
          <a:lstStyle/>
          <a:p>
            <a:r>
              <a:rPr lang="en-US" u="sng" dirty="0"/>
              <a:t>Overall Responsibility for</a:t>
            </a:r>
          </a:p>
        </p:txBody>
      </p:sp>
      <p:sp>
        <p:nvSpPr>
          <p:cNvPr id="6" name="Content Placeholder 5">
            <a:extLst>
              <a:ext uri="{FF2B5EF4-FFF2-40B4-BE49-F238E27FC236}">
                <a16:creationId xmlns:a16="http://schemas.microsoft.com/office/drawing/2014/main" id="{AEAF8783-4B63-4FBE-8EBE-BBED563DCEFF}"/>
              </a:ext>
            </a:extLst>
          </p:cNvPr>
          <p:cNvSpPr>
            <a:spLocks noGrp="1"/>
          </p:cNvSpPr>
          <p:nvPr>
            <p:ph sz="quarter" idx="4"/>
          </p:nvPr>
        </p:nvSpPr>
        <p:spPr/>
        <p:txBody>
          <a:bodyPr>
            <a:normAutofit fontScale="85000" lnSpcReduction="20000"/>
          </a:bodyPr>
          <a:lstStyle/>
          <a:p>
            <a:r>
              <a:rPr lang="en-US" dirty="0"/>
              <a:t>IRB reviews conducted by HRPP</a:t>
            </a:r>
          </a:p>
          <a:p>
            <a:r>
              <a:rPr lang="en-US" dirty="0"/>
              <a:t>HRPP policies/procedures</a:t>
            </a:r>
          </a:p>
          <a:p>
            <a:r>
              <a:rPr lang="en-US" dirty="0"/>
              <a:t>HRPP training initiatives</a:t>
            </a:r>
          </a:p>
          <a:p>
            <a:r>
              <a:rPr lang="en-US" dirty="0"/>
              <a:t>Independence of IRB from Institution</a:t>
            </a:r>
          </a:p>
          <a:p>
            <a:r>
              <a:rPr lang="en-US" dirty="0"/>
              <a:t>Report of complaints/concerns about research, as well as from IRB Chairs and Members </a:t>
            </a:r>
          </a:p>
          <a:p>
            <a:r>
              <a:rPr lang="en-US" dirty="0"/>
              <a:t>Signatory of the Federalwide Assurance (FWA)</a:t>
            </a:r>
          </a:p>
        </p:txBody>
      </p:sp>
      <p:sp>
        <p:nvSpPr>
          <p:cNvPr id="7" name="TextBox 6">
            <a:extLst>
              <a:ext uri="{FF2B5EF4-FFF2-40B4-BE49-F238E27FC236}">
                <a16:creationId xmlns:a16="http://schemas.microsoft.com/office/drawing/2014/main" id="{69E6C539-702F-4D41-8B5E-782431A302E0}"/>
              </a:ext>
            </a:extLst>
          </p:cNvPr>
          <p:cNvSpPr txBox="1"/>
          <p:nvPr/>
        </p:nvSpPr>
        <p:spPr>
          <a:xfrm>
            <a:off x="1447189" y="5608320"/>
            <a:ext cx="9525611" cy="369332"/>
          </a:xfrm>
          <a:prstGeom prst="rect">
            <a:avLst/>
          </a:prstGeom>
          <a:noFill/>
        </p:spPr>
        <p:txBody>
          <a:bodyPr wrap="square" rtlCol="0">
            <a:spAutoFit/>
          </a:bodyPr>
          <a:lstStyle/>
          <a:p>
            <a:pPr algn="ctr"/>
            <a:r>
              <a:rPr lang="en-US" dirty="0"/>
              <a:t>See </a:t>
            </a:r>
            <a:r>
              <a:rPr lang="en-US" b="1" dirty="0">
                <a:solidFill>
                  <a:schemeClr val="accent1">
                    <a:lumMod val="60000"/>
                    <a:lumOff val="40000"/>
                  </a:schemeClr>
                </a:solidFill>
              </a:rPr>
              <a:t>HRP-101</a:t>
            </a:r>
            <a:r>
              <a:rPr lang="en-US" dirty="0"/>
              <a:t> HUA Human Research Protection Program Plan for more information on the IO/OO</a:t>
            </a:r>
          </a:p>
        </p:txBody>
      </p:sp>
    </p:spTree>
    <p:extLst>
      <p:ext uri="{BB962C8B-B14F-4D97-AF65-F5344CB8AC3E}">
        <p14:creationId xmlns:p14="http://schemas.microsoft.com/office/powerpoint/2010/main" val="2086790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9E5E629-7060-41F9-8B50-02B2E85F7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2" name="Title 1"/>
          <p:cNvSpPr>
            <a:spLocks noGrp="1"/>
          </p:cNvSpPr>
          <p:nvPr>
            <p:ph type="title"/>
          </p:nvPr>
        </p:nvSpPr>
        <p:spPr>
          <a:xfrm>
            <a:off x="941455" y="1268898"/>
            <a:ext cx="3441845" cy="4361688"/>
          </a:xfrm>
        </p:spPr>
        <p:txBody>
          <a:bodyPr anchor="ctr">
            <a:normAutofit/>
          </a:bodyPr>
          <a:lstStyle/>
          <a:p>
            <a:r>
              <a:rPr lang="en-US" dirty="0"/>
              <a:t>What is an IRB?</a:t>
            </a:r>
          </a:p>
        </p:txBody>
      </p:sp>
      <p:grpSp>
        <p:nvGrpSpPr>
          <p:cNvPr id="10" name="Group 9">
            <a:extLst>
              <a:ext uri="{FF2B5EF4-FFF2-40B4-BE49-F238E27FC236}">
                <a16:creationId xmlns:a16="http://schemas.microsoft.com/office/drawing/2014/main" id="{F0A74D93-ED7F-4633-8594-99D9FA43DA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03005" y="676656"/>
            <a:ext cx="6945528" cy="5546173"/>
            <a:chOff x="4603005" y="1286439"/>
            <a:chExt cx="6292376" cy="4289488"/>
          </a:xfrm>
        </p:grpSpPr>
        <p:sp>
          <p:nvSpPr>
            <p:cNvPr id="11" name="Rectangle 10">
              <a:extLst>
                <a:ext uri="{FF2B5EF4-FFF2-40B4-BE49-F238E27FC236}">
                  <a16:creationId xmlns:a16="http://schemas.microsoft.com/office/drawing/2014/main" id="{88493448-FE74-4227-AC61-AF38A22278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603005" y="1286439"/>
              <a:ext cx="6292376" cy="428948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12" name="Rectangle 11">
              <a:extLst>
                <a:ext uri="{FF2B5EF4-FFF2-40B4-BE49-F238E27FC236}">
                  <a16:creationId xmlns:a16="http://schemas.microsoft.com/office/drawing/2014/main" id="{1BDA5412-7A0F-451B-86FE-5B4B38E058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02049" y="1490915"/>
              <a:ext cx="5894288" cy="3880536"/>
            </a:xfrm>
            <a:prstGeom prst="rect">
              <a:avLst/>
            </a:prstGeom>
            <a:solidFill>
              <a:schemeClr val="bg1">
                <a:alpha val="98000"/>
              </a:schemeClr>
            </a:soli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grpSp>
      <p:sp>
        <p:nvSpPr>
          <p:cNvPr id="14" name="Rectangle 13">
            <a:extLst>
              <a:ext uri="{FF2B5EF4-FFF2-40B4-BE49-F238E27FC236}">
                <a16:creationId xmlns:a16="http://schemas.microsoft.com/office/drawing/2014/main" id="{D1598E19-BACC-4AD6-8E51-F08B186A0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5097" y="1104306"/>
            <a:ext cx="6181344" cy="4690872"/>
          </a:xfrm>
          <a:prstGeom prst="rect">
            <a:avLst/>
          </a:prstGeom>
          <a:solidFill>
            <a:schemeClr val="tx2"/>
          </a:solidFill>
          <a:ln w="6350">
            <a:solidFill>
              <a:schemeClr val="bg2"/>
            </a:solidFill>
          </a:ln>
          <a:effectLst>
            <a:innerShdw blurRad="114300">
              <a:prstClr val="black">
                <a:alpha val="78000"/>
              </a:prstClr>
            </a:innerShdw>
          </a:effectLst>
        </p:spPr>
        <p:style>
          <a:lnRef idx="2">
            <a:schemeClr val="accent1">
              <a:shade val="50000"/>
            </a:schemeClr>
          </a:lnRef>
          <a:fillRef idx="1002">
            <a:schemeClr val="dk2"/>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3" name="Content Placeholder 2"/>
          <p:cNvSpPr>
            <a:spLocks noGrp="1"/>
          </p:cNvSpPr>
          <p:nvPr>
            <p:ph idx="1"/>
          </p:nvPr>
        </p:nvSpPr>
        <p:spPr>
          <a:xfrm>
            <a:off x="5149689" y="1268898"/>
            <a:ext cx="5852160" cy="4361688"/>
          </a:xfrm>
        </p:spPr>
        <p:txBody>
          <a:bodyPr anchor="ctr">
            <a:normAutofit/>
          </a:bodyPr>
          <a:lstStyle/>
          <a:p>
            <a:r>
              <a:rPr lang="en-US" dirty="0">
                <a:solidFill>
                  <a:schemeClr val="bg1"/>
                </a:solidFill>
              </a:rPr>
              <a:t>An </a:t>
            </a:r>
            <a:r>
              <a:rPr lang="en-US" b="1" dirty="0">
                <a:solidFill>
                  <a:schemeClr val="bg1"/>
                </a:solidFill>
              </a:rPr>
              <a:t>I</a:t>
            </a:r>
            <a:r>
              <a:rPr lang="en-US" dirty="0">
                <a:solidFill>
                  <a:schemeClr val="bg1"/>
                </a:solidFill>
              </a:rPr>
              <a:t>nstitutional </a:t>
            </a:r>
            <a:r>
              <a:rPr lang="en-US" b="1" dirty="0">
                <a:solidFill>
                  <a:schemeClr val="bg1"/>
                </a:solidFill>
              </a:rPr>
              <a:t>R</a:t>
            </a:r>
            <a:r>
              <a:rPr lang="en-US" dirty="0">
                <a:solidFill>
                  <a:schemeClr val="bg1"/>
                </a:solidFill>
              </a:rPr>
              <a:t>eview </a:t>
            </a:r>
            <a:r>
              <a:rPr lang="en-US" b="1" dirty="0">
                <a:solidFill>
                  <a:schemeClr val="bg1"/>
                </a:solidFill>
              </a:rPr>
              <a:t>B</a:t>
            </a:r>
            <a:r>
              <a:rPr lang="en-US" dirty="0">
                <a:solidFill>
                  <a:schemeClr val="bg1"/>
                </a:solidFill>
              </a:rPr>
              <a:t>oard is responsible for reviewing all research that involves human subjects </a:t>
            </a:r>
          </a:p>
          <a:p>
            <a:r>
              <a:rPr lang="en-US" dirty="0">
                <a:solidFill>
                  <a:schemeClr val="bg1"/>
                </a:solidFill>
              </a:rPr>
              <a:t>Enforce the Federal Regulations for the Protection of Human Subjects and other state and local regulations as they apply</a:t>
            </a:r>
          </a:p>
          <a:p>
            <a:r>
              <a:rPr lang="en-US" dirty="0">
                <a:solidFill>
                  <a:schemeClr val="bg1"/>
                </a:solidFill>
              </a:rPr>
              <a:t>IRBs have the authority to approve, disapprove, suspend, and terminate research involving human subjects</a:t>
            </a:r>
          </a:p>
        </p:txBody>
      </p:sp>
    </p:spTree>
    <p:extLst>
      <p:ext uri="{BB962C8B-B14F-4D97-AF65-F5344CB8AC3E}">
        <p14:creationId xmlns:p14="http://schemas.microsoft.com/office/powerpoint/2010/main" val="11001074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FDF9410-E530-4E71-A2C0-4C24B48964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2" name="Title 1">
            <a:extLst>
              <a:ext uri="{FF2B5EF4-FFF2-40B4-BE49-F238E27FC236}">
                <a16:creationId xmlns:a16="http://schemas.microsoft.com/office/drawing/2014/main" id="{F92E0214-B7C2-4507-809B-6EECCE26D975}"/>
              </a:ext>
            </a:extLst>
          </p:cNvPr>
          <p:cNvSpPr>
            <a:spLocks noGrp="1"/>
          </p:cNvSpPr>
          <p:nvPr>
            <p:ph type="ctrTitle"/>
          </p:nvPr>
        </p:nvSpPr>
        <p:spPr>
          <a:xfrm>
            <a:off x="1752966" y="1427304"/>
            <a:ext cx="8686800" cy="3241515"/>
          </a:xfrm>
        </p:spPr>
        <p:txBody>
          <a:bodyPr anchor="ctr">
            <a:normAutofit/>
          </a:bodyPr>
          <a:lstStyle/>
          <a:p>
            <a:pPr algn="ctr"/>
            <a:r>
              <a:rPr lang="en-US" sz="5400" dirty="0"/>
              <a:t>AAHRPP</a:t>
            </a:r>
          </a:p>
        </p:txBody>
      </p:sp>
      <p:cxnSp>
        <p:nvCxnSpPr>
          <p:cNvPr id="10" name="Straight Connector 9">
            <a:extLst>
              <a:ext uri="{FF2B5EF4-FFF2-40B4-BE49-F238E27FC236}">
                <a16:creationId xmlns:a16="http://schemas.microsoft.com/office/drawing/2014/main" id="{53268B1E-8861-4702-9529-5A8FB23A618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752966" y="1094758"/>
            <a:ext cx="8686800" cy="0"/>
          </a:xfrm>
          <a:prstGeom prst="line">
            <a:avLst/>
          </a:prstGeom>
          <a:ln w="31750"/>
        </p:spPr>
        <p:style>
          <a:lnRef idx="3">
            <a:schemeClr val="accent1"/>
          </a:lnRef>
          <a:fillRef idx="0">
            <a:schemeClr val="accent1"/>
          </a:fillRef>
          <a:effectRef idx="2">
            <a:schemeClr val="accent1"/>
          </a:effectRef>
          <a:fontRef idx="minor">
            <a:schemeClr val="tx1"/>
          </a:fontRef>
        </p:style>
      </p:cxnSp>
      <p:cxnSp>
        <p:nvCxnSpPr>
          <p:cNvPr id="12" name="Straight Connector 11">
            <a:extLst>
              <a:ext uri="{FF2B5EF4-FFF2-40B4-BE49-F238E27FC236}">
                <a16:creationId xmlns:a16="http://schemas.microsoft.com/office/drawing/2014/main" id="{BC6646AE-8FD6-411E-8640-6CCB250D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752966" y="4923706"/>
            <a:ext cx="868680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821093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93" name="Rectangle 71">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94" name="Picture 73">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95" name="Straight Connector 75">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96" name="Straight Connector 77">
            <a:extLst>
              <a:ext uri="{FF2B5EF4-FFF2-40B4-BE49-F238E27FC236}">
                <a16:creationId xmlns:a16="http://schemas.microsoft.com/office/drawing/2014/main" id="{C9D4B225-18E9-4C5B-94D8-2ABE6D161E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97" name="Rectangle 79">
            <a:extLst>
              <a:ext uri="{FF2B5EF4-FFF2-40B4-BE49-F238E27FC236}">
                <a16:creationId xmlns:a16="http://schemas.microsoft.com/office/drawing/2014/main" id="{5BB14454-D00C-4958-BB39-F5F9F3ACD4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8" name="Straight Connector 81">
            <a:extLst>
              <a:ext uri="{FF2B5EF4-FFF2-40B4-BE49-F238E27FC236}">
                <a16:creationId xmlns:a16="http://schemas.microsoft.com/office/drawing/2014/main" id="{28A657A7-C4E5-425B-98FA-BB817FF7BF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8029" y="1847088"/>
            <a:ext cx="3520368"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4" name="Title 3">
            <a:extLst>
              <a:ext uri="{FF2B5EF4-FFF2-40B4-BE49-F238E27FC236}">
                <a16:creationId xmlns:a16="http://schemas.microsoft.com/office/drawing/2014/main" id="{43D6C6AA-701D-440B-A025-E1494AB03691}"/>
              </a:ext>
            </a:extLst>
          </p:cNvPr>
          <p:cNvSpPr>
            <a:spLocks noGrp="1"/>
          </p:cNvSpPr>
          <p:nvPr>
            <p:ph type="title"/>
          </p:nvPr>
        </p:nvSpPr>
        <p:spPr>
          <a:xfrm>
            <a:off x="7218030" y="804520"/>
            <a:ext cx="3520367" cy="1049235"/>
          </a:xfrm>
        </p:spPr>
        <p:txBody>
          <a:bodyPr vert="horz" lIns="91440" tIns="45720" rIns="91440" bIns="45720" rtlCol="0" anchor="t">
            <a:normAutofit/>
          </a:bodyPr>
          <a:lstStyle/>
          <a:p>
            <a:br>
              <a:rPr lang="en-US" sz="2200" dirty="0"/>
            </a:br>
            <a:r>
              <a:rPr lang="en-US" sz="2200" dirty="0"/>
              <a:t>Institutional Review Board (IRB)</a:t>
            </a:r>
          </a:p>
        </p:txBody>
      </p:sp>
      <p:sp>
        <p:nvSpPr>
          <p:cNvPr id="99" name="Rectangle 83">
            <a:extLst>
              <a:ext uri="{FF2B5EF4-FFF2-40B4-BE49-F238E27FC236}">
                <a16:creationId xmlns:a16="http://schemas.microsoft.com/office/drawing/2014/main" id="{A1084370-0E70-4003-9787-3490FCC20E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nvGrpSpPr>
          <p:cNvPr id="100" name="Group 85">
            <a:extLst>
              <a:ext uri="{FF2B5EF4-FFF2-40B4-BE49-F238E27FC236}">
                <a16:creationId xmlns:a16="http://schemas.microsoft.com/office/drawing/2014/main" id="{2B7C66D2-22E8-4E8F-829B-050BFA7C86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2237" y="482171"/>
            <a:ext cx="6104331" cy="5149101"/>
            <a:chOff x="7463259" y="583365"/>
            <a:chExt cx="6104330" cy="5181928"/>
          </a:xfrm>
        </p:grpSpPr>
        <p:sp>
          <p:nvSpPr>
            <p:cNvPr id="87" name="Rectangle 86">
              <a:extLst>
                <a:ext uri="{FF2B5EF4-FFF2-40B4-BE49-F238E27FC236}">
                  <a16:creationId xmlns:a16="http://schemas.microsoft.com/office/drawing/2014/main" id="{F0B78D6F-1F61-4DBB-8F5A-934BB850DD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3259" y="583365"/>
              <a:ext cx="6104330"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 name="Rectangle 87">
              <a:extLst>
                <a:ext uri="{FF2B5EF4-FFF2-40B4-BE49-F238E27FC236}">
                  <a16:creationId xmlns:a16="http://schemas.microsoft.com/office/drawing/2014/main" id="{23EA261D-1F8C-4BE5-8586-3C1CC5CE80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6318" y="915807"/>
              <a:ext cx="5471354"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8" name="Content Placeholder 7">
            <a:extLst>
              <a:ext uri="{FF2B5EF4-FFF2-40B4-BE49-F238E27FC236}">
                <a16:creationId xmlns:a16="http://schemas.microsoft.com/office/drawing/2014/main" id="{D4F4699F-3053-4535-939E-3B5E05DF1465}"/>
              </a:ext>
              <a:ext uri="{C183D7F6-B498-43B3-948B-1728B52AA6E4}">
                <adec:decorative xmlns:adec="http://schemas.microsoft.com/office/drawing/2017/decorative" val="1"/>
              </a:ext>
            </a:extLst>
          </p:cNvPr>
          <p:cNvPicPr>
            <a:picLocks noGrp="1" noChangeAspect="1"/>
          </p:cNvPicPr>
          <p:nvPr>
            <p:ph sz="half" idx="2"/>
          </p:nvPr>
        </p:nvPicPr>
        <p:blipFill rotWithShape="1">
          <a:blip r:embed="rId3">
            <a:extLst>
              <a:ext uri="{837473B0-CC2E-450A-ABE3-18F120FF3D39}">
                <a1611:picAttrSrcUrl xmlns:a1611="http://schemas.microsoft.com/office/drawing/2016/11/main" r:id="rId4"/>
              </a:ext>
            </a:extLst>
          </a:blip>
          <a:srcRect t="5102" r="1" b="355"/>
          <a:stretch/>
        </p:blipFill>
        <p:spPr>
          <a:xfrm>
            <a:off x="1271223" y="1116345"/>
            <a:ext cx="4825148" cy="3866172"/>
          </a:xfrm>
          <a:prstGeom prst="rect">
            <a:avLst/>
          </a:prstGeom>
          <a:solidFill>
            <a:srgbClr val="FFFFFF">
              <a:shade val="85000"/>
            </a:srgbClr>
          </a:solidFill>
          <a:scene3d>
            <a:camera prst="orthographicFront"/>
            <a:lightRig rig="twoPt" dir="t">
              <a:rot lat="0" lon="0" rev="7800000"/>
            </a:lightRig>
          </a:scene3d>
          <a:sp3d contourW="6350">
            <a:bevelT w="50800" h="16510"/>
            <a:contourClr>
              <a:srgbClr val="C0C0C0"/>
            </a:contourClr>
          </a:sp3d>
        </p:spPr>
      </p:pic>
      <p:sp>
        <p:nvSpPr>
          <p:cNvPr id="5" name="Content Placeholder 4">
            <a:extLst>
              <a:ext uri="{FF2B5EF4-FFF2-40B4-BE49-F238E27FC236}">
                <a16:creationId xmlns:a16="http://schemas.microsoft.com/office/drawing/2014/main" id="{EB7DB3D9-7577-4D34-8533-3541E5B83A5C}"/>
              </a:ext>
            </a:extLst>
          </p:cNvPr>
          <p:cNvSpPr>
            <a:spLocks noGrp="1"/>
          </p:cNvSpPr>
          <p:nvPr>
            <p:ph sz="half" idx="1"/>
          </p:nvPr>
        </p:nvSpPr>
        <p:spPr>
          <a:xfrm>
            <a:off x="7218029" y="2015732"/>
            <a:ext cx="3520368" cy="3450613"/>
          </a:xfrm>
        </p:spPr>
        <p:txBody>
          <a:bodyPr vert="horz" lIns="91440" tIns="45720" rIns="91440" bIns="45720" rtlCol="0" anchor="t">
            <a:normAutofit fontScale="92500"/>
          </a:bodyPr>
          <a:lstStyle/>
          <a:p>
            <a:pPr>
              <a:lnSpc>
                <a:spcPct val="110000"/>
              </a:lnSpc>
            </a:pPr>
            <a:r>
              <a:rPr lang="en-US" sz="1500" dirty="0"/>
              <a:t>Panel of individuals from various backgrounds:</a:t>
            </a:r>
          </a:p>
          <a:p>
            <a:pPr lvl="1">
              <a:lnSpc>
                <a:spcPct val="110000"/>
              </a:lnSpc>
            </a:pPr>
            <a:r>
              <a:rPr lang="en-US" sz="1500" dirty="0"/>
              <a:t>Regulatory experts, scientists, faculty</a:t>
            </a:r>
          </a:p>
          <a:p>
            <a:pPr lvl="1">
              <a:lnSpc>
                <a:spcPct val="110000"/>
              </a:lnSpc>
            </a:pPr>
            <a:r>
              <a:rPr lang="en-US" sz="1500" dirty="0"/>
              <a:t>Diverse in race, gender, cultural background, etc.</a:t>
            </a:r>
          </a:p>
          <a:p>
            <a:pPr lvl="1">
              <a:lnSpc>
                <a:spcPct val="110000"/>
              </a:lnSpc>
            </a:pPr>
            <a:r>
              <a:rPr lang="en-US" sz="1500" dirty="0"/>
              <a:t>At least one:</a:t>
            </a:r>
          </a:p>
          <a:p>
            <a:pPr lvl="2">
              <a:lnSpc>
                <a:spcPct val="110000"/>
              </a:lnSpc>
            </a:pPr>
            <a:r>
              <a:rPr lang="en-US" sz="1300" dirty="0"/>
              <a:t>Prisoner representative</a:t>
            </a:r>
          </a:p>
          <a:p>
            <a:pPr lvl="2">
              <a:lnSpc>
                <a:spcPct val="110000"/>
              </a:lnSpc>
            </a:pPr>
            <a:r>
              <a:rPr lang="en-US" sz="1300" dirty="0"/>
              <a:t>Non-affiliated community member</a:t>
            </a:r>
            <a:endParaRPr lang="en-US" sz="1500" dirty="0"/>
          </a:p>
          <a:p>
            <a:pPr>
              <a:lnSpc>
                <a:spcPct val="110000"/>
              </a:lnSpc>
            </a:pPr>
            <a:r>
              <a:rPr lang="en-US" sz="1500" dirty="0"/>
              <a:t>Harvard University-Area IRB/ Committee on the Use of Human Subjects (</a:t>
            </a:r>
            <a:r>
              <a:rPr lang="en-US" sz="1500" b="1" dirty="0">
                <a:solidFill>
                  <a:srgbClr val="C00000"/>
                </a:solidFill>
              </a:rPr>
              <a:t>CUHS</a:t>
            </a:r>
            <a:r>
              <a:rPr lang="en-US" sz="1500" dirty="0"/>
              <a:t>)</a:t>
            </a:r>
          </a:p>
          <a:p>
            <a:pPr>
              <a:lnSpc>
                <a:spcPct val="110000"/>
              </a:lnSpc>
            </a:pPr>
            <a:r>
              <a:rPr lang="en-US" sz="1500" dirty="0"/>
              <a:t>Meets once per month</a:t>
            </a:r>
          </a:p>
          <a:p>
            <a:pPr>
              <a:lnSpc>
                <a:spcPct val="110000"/>
              </a:lnSpc>
            </a:pPr>
            <a:endParaRPr lang="en-US" sz="1500" dirty="0"/>
          </a:p>
        </p:txBody>
      </p:sp>
      <p:pic>
        <p:nvPicPr>
          <p:cNvPr id="102" name="Picture 89">
            <a:extLst>
              <a:ext uri="{FF2B5EF4-FFF2-40B4-BE49-F238E27FC236}">
                <a16:creationId xmlns:a16="http://schemas.microsoft.com/office/drawing/2014/main" id="{3635D2BC-4EDA-4A3E-83BF-035608099BD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92" name="Straight Connector 91">
            <a:extLst>
              <a:ext uri="{FF2B5EF4-FFF2-40B4-BE49-F238E27FC236}">
                <a16:creationId xmlns:a16="http://schemas.microsoft.com/office/drawing/2014/main" id="{A3C86EB9-7FA9-42F7-B348-A7FD17436A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60631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 name="Rectangle 41">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57" name="Picture 43">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59" name="Straight Connector 45">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61" name="Straight Connector 47">
            <a:extLst>
              <a:ext uri="{FF2B5EF4-FFF2-40B4-BE49-F238E27FC236}">
                <a16:creationId xmlns:a16="http://schemas.microsoft.com/office/drawing/2014/main" id="{C9D4B225-18E9-4C5B-94D8-2ABE6D161E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62" name="Rectangle 49">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Content Placeholder 7">
            <a:extLst>
              <a:ext uri="{FF2B5EF4-FFF2-40B4-BE49-F238E27FC236}">
                <a16:creationId xmlns:a16="http://schemas.microsoft.com/office/drawing/2014/main" id="{A7675584-2D0D-4FDD-B1D2-F0BEF8B240FB}"/>
              </a:ext>
            </a:extLst>
          </p:cNvPr>
          <p:cNvPicPr>
            <a:picLocks noGrp="1" noChangeAspect="1"/>
          </p:cNvPicPr>
          <p:nvPr>
            <p:ph sz="half" idx="2"/>
          </p:nvPr>
        </p:nvPicPr>
        <p:blipFill rotWithShape="1">
          <a:blip r:embed="rId3">
            <a:alphaModFix amt="50000"/>
          </a:blip>
          <a:srcRect t="11747" r="-1" b="3981"/>
          <a:stretch/>
        </p:blipFill>
        <p:spPr>
          <a:xfrm>
            <a:off x="305" y="10"/>
            <a:ext cx="12191695" cy="6857990"/>
          </a:xfrm>
          <a:prstGeom prst="rect">
            <a:avLst/>
          </a:prstGeom>
        </p:spPr>
      </p:pic>
      <p:sp>
        <p:nvSpPr>
          <p:cNvPr id="63"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301" y="443732"/>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54"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636" y="540921"/>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56" name="Rectangle 55">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12192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4" name="Title 3">
            <a:extLst>
              <a:ext uri="{FF2B5EF4-FFF2-40B4-BE49-F238E27FC236}">
                <a16:creationId xmlns:a16="http://schemas.microsoft.com/office/drawing/2014/main" id="{20934C00-968D-4964-B2C4-8FEC2A64DF51}"/>
              </a:ext>
            </a:extLst>
          </p:cNvPr>
          <p:cNvSpPr>
            <a:spLocks noGrp="1"/>
          </p:cNvSpPr>
          <p:nvPr>
            <p:ph type="title"/>
          </p:nvPr>
        </p:nvSpPr>
        <p:spPr>
          <a:xfrm>
            <a:off x="1006683" y="1193800"/>
            <a:ext cx="3316638" cy="4699000"/>
          </a:xfrm>
        </p:spPr>
        <p:txBody>
          <a:bodyPr vert="horz" lIns="91440" tIns="45720" rIns="91440" bIns="45720" rtlCol="0" anchor="ctr">
            <a:normAutofit/>
          </a:bodyPr>
          <a:lstStyle/>
          <a:p>
            <a:pPr algn="r"/>
            <a:r>
              <a:rPr lang="en-US" sz="2800" dirty="0"/>
              <a:t>Harvard university area (“institution”)</a:t>
            </a:r>
          </a:p>
        </p:txBody>
      </p:sp>
      <p:cxnSp>
        <p:nvCxnSpPr>
          <p:cNvPr id="58" name="Straight Connector 57">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10" name="Content Placeholder 9">
            <a:extLst>
              <a:ext uri="{FF2B5EF4-FFF2-40B4-BE49-F238E27FC236}">
                <a16:creationId xmlns:a16="http://schemas.microsoft.com/office/drawing/2014/main" id="{971088C7-3514-4A3A-8CE5-3E7A9F2CFBBD}"/>
              </a:ext>
            </a:extLst>
          </p:cNvPr>
          <p:cNvSpPr>
            <a:spLocks noGrp="1"/>
          </p:cNvSpPr>
          <p:nvPr>
            <p:ph sz="half" idx="1"/>
          </p:nvPr>
        </p:nvSpPr>
        <p:spPr>
          <a:xfrm>
            <a:off x="4976636" y="1193800"/>
            <a:ext cx="6085091" cy="4544527"/>
          </a:xfrm>
        </p:spPr>
        <p:txBody>
          <a:bodyPr vert="horz" lIns="91440" tIns="45720" rIns="91440" bIns="45720" rtlCol="0" anchor="ctr">
            <a:normAutofit fontScale="92500" lnSpcReduction="20000"/>
          </a:bodyPr>
          <a:lstStyle/>
          <a:p>
            <a:pPr marL="0" indent="0">
              <a:lnSpc>
                <a:spcPct val="110000"/>
              </a:lnSpc>
              <a:buNone/>
            </a:pPr>
            <a:endParaRPr lang="en-US" dirty="0"/>
          </a:p>
          <a:p>
            <a:pPr>
              <a:lnSpc>
                <a:spcPct val="110000"/>
              </a:lnSpc>
            </a:pPr>
            <a:r>
              <a:rPr lang="en-US" dirty="0"/>
              <a:t>Faculty of Arts and Sciences </a:t>
            </a:r>
          </a:p>
          <a:p>
            <a:pPr>
              <a:lnSpc>
                <a:spcPct val="110000"/>
              </a:lnSpc>
            </a:pPr>
            <a:r>
              <a:rPr lang="en-US" dirty="0"/>
              <a:t>John F. Kennedy School of Government </a:t>
            </a:r>
          </a:p>
          <a:p>
            <a:pPr>
              <a:lnSpc>
                <a:spcPct val="110000"/>
              </a:lnSpc>
            </a:pPr>
            <a:r>
              <a:rPr lang="en-US" dirty="0"/>
              <a:t>Harvard Graduate School of Education </a:t>
            </a:r>
          </a:p>
          <a:p>
            <a:pPr>
              <a:lnSpc>
                <a:spcPct val="110000"/>
              </a:lnSpc>
            </a:pPr>
            <a:r>
              <a:rPr lang="en-US" dirty="0"/>
              <a:t>Harvard Law School </a:t>
            </a:r>
          </a:p>
          <a:p>
            <a:pPr>
              <a:lnSpc>
                <a:spcPct val="110000"/>
              </a:lnSpc>
            </a:pPr>
            <a:r>
              <a:rPr lang="en-US" dirty="0"/>
              <a:t>Harvard Divinity School </a:t>
            </a:r>
          </a:p>
          <a:p>
            <a:pPr>
              <a:lnSpc>
                <a:spcPct val="110000"/>
              </a:lnSpc>
            </a:pPr>
            <a:r>
              <a:rPr lang="en-US" dirty="0"/>
              <a:t>Harvard Graduate School of Design </a:t>
            </a:r>
          </a:p>
          <a:p>
            <a:pPr>
              <a:lnSpc>
                <a:spcPct val="110000"/>
              </a:lnSpc>
            </a:pPr>
            <a:r>
              <a:rPr lang="en-US" dirty="0"/>
              <a:t>Harvard University Health Services </a:t>
            </a:r>
          </a:p>
          <a:p>
            <a:pPr>
              <a:lnSpc>
                <a:spcPct val="110000"/>
              </a:lnSpc>
            </a:pPr>
            <a:r>
              <a:rPr lang="en-US" dirty="0"/>
              <a:t>Radcliffe Institute for Advanced Study </a:t>
            </a:r>
          </a:p>
          <a:p>
            <a:pPr>
              <a:lnSpc>
                <a:spcPct val="110000"/>
              </a:lnSpc>
            </a:pPr>
            <a:r>
              <a:rPr lang="en-US" dirty="0"/>
              <a:t>Harvard School of Engineering and Applied Sciences</a:t>
            </a:r>
          </a:p>
          <a:p>
            <a:pPr>
              <a:lnSpc>
                <a:spcPct val="110000"/>
              </a:lnSpc>
            </a:pPr>
            <a:r>
              <a:rPr lang="en-US" dirty="0"/>
              <a:t>Harvard Business School</a:t>
            </a:r>
          </a:p>
          <a:p>
            <a:pPr>
              <a:lnSpc>
                <a:spcPct val="110000"/>
              </a:lnSpc>
            </a:pPr>
            <a:endParaRPr lang="en-US" dirty="0"/>
          </a:p>
        </p:txBody>
      </p:sp>
      <p:sp>
        <p:nvSpPr>
          <p:cNvPr id="60"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3229" y="6007878"/>
            <a:ext cx="3500715"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Tree>
    <p:extLst>
      <p:ext uri="{BB962C8B-B14F-4D97-AF65-F5344CB8AC3E}">
        <p14:creationId xmlns:p14="http://schemas.microsoft.com/office/powerpoint/2010/main" val="939201866"/>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36" name="Rectangle 135">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38" name="Picture 137">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40" name="Straight Connector 139">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C9D4B225-18E9-4C5B-94D8-2ABE6D161E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44" name="Rectangle 143">
            <a:extLst>
              <a:ext uri="{FF2B5EF4-FFF2-40B4-BE49-F238E27FC236}">
                <a16:creationId xmlns:a16="http://schemas.microsoft.com/office/drawing/2014/main" id="{021A4066-B261-49FE-952E-A0FE3EE75C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6" name="Straight Connector 145">
            <a:extLst>
              <a:ext uri="{FF2B5EF4-FFF2-40B4-BE49-F238E27FC236}">
                <a16:creationId xmlns:a16="http://schemas.microsoft.com/office/drawing/2014/main" id="{381B4579-E2EA-4BD7-94FF-0A0BEE135C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3530885"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5363" name="AutoShape 2"/>
          <p:cNvSpPr>
            <a:spLocks noGrp="1" noChangeArrowheads="1"/>
          </p:cNvSpPr>
          <p:nvPr>
            <p:ph type="title"/>
          </p:nvPr>
        </p:nvSpPr>
        <p:spPr>
          <a:xfrm>
            <a:off x="1451580" y="804520"/>
            <a:ext cx="3530157" cy="1049235"/>
          </a:xfrm>
        </p:spPr>
        <p:txBody>
          <a:bodyPr vert="horz" lIns="91440" tIns="45720" rIns="91440" bIns="45720" rtlCol="0" anchor="t">
            <a:normAutofit/>
          </a:bodyPr>
          <a:lstStyle/>
          <a:p>
            <a:br>
              <a:rPr lang="en-US" altLang="en-US" sz="2200"/>
            </a:br>
            <a:r>
              <a:rPr lang="en-US" altLang="en-US" sz="2200"/>
              <a:t>Principal Investigator Responsibilities</a:t>
            </a:r>
          </a:p>
        </p:txBody>
      </p:sp>
      <p:sp>
        <p:nvSpPr>
          <p:cNvPr id="148" name="Rectangle 147">
            <a:extLst>
              <a:ext uri="{FF2B5EF4-FFF2-40B4-BE49-F238E27FC236}">
                <a16:creationId xmlns:a16="http://schemas.microsoft.com/office/drawing/2014/main" id="{81958111-BC13-4D45-AB27-0C2C83F9BA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4" name="Text Placeholder 3">
            <a:extLst>
              <a:ext uri="{FF2B5EF4-FFF2-40B4-BE49-F238E27FC236}">
                <a16:creationId xmlns:a16="http://schemas.microsoft.com/office/drawing/2014/main" id="{2CDFD374-9720-462A-ACF8-9DE8329A9B90}"/>
              </a:ext>
            </a:extLst>
          </p:cNvPr>
          <p:cNvSpPr>
            <a:spLocks noGrp="1"/>
          </p:cNvSpPr>
          <p:nvPr>
            <p:ph type="body" sz="half" idx="2"/>
          </p:nvPr>
        </p:nvSpPr>
        <p:spPr>
          <a:xfrm>
            <a:off x="1451581" y="2015732"/>
            <a:ext cx="3697364" cy="3450613"/>
          </a:xfrm>
        </p:spPr>
        <p:txBody>
          <a:bodyPr vert="horz" lIns="91440" tIns="45720" rIns="91440" bIns="45720" rtlCol="0" anchor="t">
            <a:normAutofit/>
          </a:bodyPr>
          <a:lstStyle/>
          <a:p>
            <a:pPr marL="514350" marR="0" lvl="1" indent="-228600" fontAlgn="auto">
              <a:spcBef>
                <a:spcPts val="0"/>
              </a:spcBef>
              <a:spcAft>
                <a:spcPts val="600"/>
              </a:spcAft>
              <a:buFont typeface="Arial" panose="020B0604020202020204" pitchFamily="34" charset="0"/>
              <a:buChar char="•"/>
              <a:tabLst/>
              <a:defRPr/>
            </a:pPr>
            <a:r>
              <a:rPr kumimoji="0" lang="en-US" sz="2000" b="0" i="0" u="none" strike="noStrike" cap="none" spc="0" normalizeH="0" baseline="0" noProof="0" dirty="0">
                <a:ln>
                  <a:noFill/>
                </a:ln>
                <a:uLnTx/>
                <a:uFillTx/>
              </a:rPr>
              <a:t>Follow the Human Research Protection Program requirements described in </a:t>
            </a:r>
            <a:r>
              <a:rPr kumimoji="0" lang="en-US" sz="2000" b="1" i="0" u="none" strike="noStrike" cap="none" spc="0" normalizeH="0" baseline="0" noProof="0" dirty="0">
                <a:ln>
                  <a:noFill/>
                </a:ln>
                <a:solidFill>
                  <a:schemeClr val="accent1">
                    <a:lumMod val="60000"/>
                    <a:lumOff val="40000"/>
                  </a:schemeClr>
                </a:solidFill>
                <a:uLnTx/>
                <a:uFillTx/>
              </a:rPr>
              <a:t>HRP-103</a:t>
            </a:r>
            <a:r>
              <a:rPr kumimoji="0" lang="en-US" sz="2000" b="1" i="0" u="none" strike="noStrike" cap="none" spc="0" normalizeH="0" baseline="0" noProof="0" dirty="0">
                <a:ln>
                  <a:noFill/>
                </a:ln>
                <a:uLnTx/>
                <a:uFillTx/>
              </a:rPr>
              <a:t> </a:t>
            </a:r>
            <a:r>
              <a:rPr kumimoji="0" lang="en-US" sz="2000" i="0" u="none" strike="noStrike" cap="none" spc="0" normalizeH="0" baseline="0" noProof="0" dirty="0">
                <a:ln>
                  <a:noFill/>
                </a:ln>
                <a:uLnTx/>
                <a:uFillTx/>
              </a:rPr>
              <a:t>Investigator Manual</a:t>
            </a:r>
            <a:endParaRPr kumimoji="0" lang="en-US" sz="2000" b="0" i="0" u="none" strike="noStrike" cap="none" spc="0" normalizeH="0" baseline="0" noProof="0" dirty="0">
              <a:ln>
                <a:noFill/>
              </a:ln>
              <a:uLnTx/>
              <a:uFillTx/>
            </a:endParaRPr>
          </a:p>
          <a:p>
            <a:pPr marL="457200" marR="0" lvl="1" indent="-228600" fontAlgn="auto">
              <a:spcBef>
                <a:spcPts val="0"/>
              </a:spcBef>
              <a:spcAft>
                <a:spcPts val="600"/>
              </a:spcAft>
              <a:buFont typeface="Arial" panose="020B0604020202020204" pitchFamily="34" charset="0"/>
              <a:buChar char="•"/>
              <a:tabLst/>
              <a:defRPr/>
            </a:pPr>
            <a:r>
              <a:rPr kumimoji="0" lang="en-US" sz="2000" b="0" i="0" u="none" strike="noStrike" cap="none" spc="0" normalizeH="0" baseline="0" noProof="0" dirty="0">
                <a:ln>
                  <a:noFill/>
                </a:ln>
                <a:uLnTx/>
                <a:uFillTx/>
              </a:rPr>
              <a:t>Comply with all determinations and additional requirements of the IRB, IRB chair, and IO/OO</a:t>
            </a:r>
          </a:p>
        </p:txBody>
      </p:sp>
      <p:grpSp>
        <p:nvGrpSpPr>
          <p:cNvPr id="150" name="Group 149">
            <a:extLst>
              <a:ext uri="{FF2B5EF4-FFF2-40B4-BE49-F238E27FC236}">
                <a16:creationId xmlns:a16="http://schemas.microsoft.com/office/drawing/2014/main" id="{82188758-E18A-4CE5-9D03-F4BF5D887C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0131" y="482171"/>
            <a:ext cx="6091791" cy="5149101"/>
            <a:chOff x="5446003" y="583365"/>
            <a:chExt cx="6091790" cy="5181928"/>
          </a:xfrm>
        </p:grpSpPr>
        <p:sp>
          <p:nvSpPr>
            <p:cNvPr id="151" name="Rectangle 150">
              <a:extLst>
                <a:ext uri="{FF2B5EF4-FFF2-40B4-BE49-F238E27FC236}">
                  <a16:creationId xmlns:a16="http://schemas.microsoft.com/office/drawing/2014/main" id="{821513DD-C15F-4381-AEA6-ED9E5E218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6003" y="583365"/>
              <a:ext cx="6091790"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2" name="Rectangle 151">
              <a:extLst>
                <a:ext uri="{FF2B5EF4-FFF2-40B4-BE49-F238E27FC236}">
                  <a16:creationId xmlns:a16="http://schemas.microsoft.com/office/drawing/2014/main" id="{CED2DE01-7F43-4858-85FC-27022DA781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64828" y="915807"/>
              <a:ext cx="5461779"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71" name="Graphic 70">
            <a:extLst>
              <a:ext uri="{FF2B5EF4-FFF2-40B4-BE49-F238E27FC236}">
                <a16:creationId xmlns:a16="http://schemas.microsoft.com/office/drawing/2014/main" id="{1B681235-C5EA-43D4-91FB-B20558EE5075}"/>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20987" r="25545" b="3"/>
          <a:stretch/>
        </p:blipFill>
        <p:spPr>
          <a:xfrm>
            <a:off x="6093926" y="1116345"/>
            <a:ext cx="4821551" cy="3866172"/>
          </a:xfrm>
          <a:prstGeom prst="rect">
            <a:avLst/>
          </a:prstGeom>
        </p:spPr>
      </p:pic>
      <p:pic>
        <p:nvPicPr>
          <p:cNvPr id="154" name="Picture 153">
            <a:extLst>
              <a:ext uri="{FF2B5EF4-FFF2-40B4-BE49-F238E27FC236}">
                <a16:creationId xmlns:a16="http://schemas.microsoft.com/office/drawing/2014/main" id="{D42F4933-2ECF-4EE5-BCE4-F19E3CA609F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56" name="Straight Connector 155">
            <a:extLst>
              <a:ext uri="{FF2B5EF4-FFF2-40B4-BE49-F238E27FC236}">
                <a16:creationId xmlns:a16="http://schemas.microsoft.com/office/drawing/2014/main" id="{C6FAC23C-014D-4AC5-AD1B-36F7D0E7EF3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50344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5363" name="AutoShape 2"/>
          <p:cNvSpPr>
            <a:spLocks noGrp="1" noChangeArrowheads="1"/>
          </p:cNvSpPr>
          <p:nvPr>
            <p:ph type="title"/>
          </p:nvPr>
        </p:nvSpPr>
        <p:spPr>
          <a:xfrm>
            <a:off x="1451579" y="804519"/>
            <a:ext cx="9603275" cy="1049235"/>
          </a:xfrm>
        </p:spPr>
        <p:txBody>
          <a:bodyPr>
            <a:normAutofit/>
          </a:bodyPr>
          <a:lstStyle/>
          <a:p>
            <a:br>
              <a:rPr lang="en-US" altLang="en-US" dirty="0"/>
            </a:br>
            <a:r>
              <a:rPr lang="en-US" altLang="en-US" dirty="0"/>
              <a:t>Principal Investigator Responsibilities</a:t>
            </a:r>
          </a:p>
        </p:txBody>
      </p:sp>
      <p:graphicFrame>
        <p:nvGraphicFramePr>
          <p:cNvPr id="15367" name="Rectangle 3">
            <a:extLst>
              <a:ext uri="{FF2B5EF4-FFF2-40B4-BE49-F238E27FC236}">
                <a16:creationId xmlns:a16="http://schemas.microsoft.com/office/drawing/2014/main" id="{B9029D52-8A8F-44A8-A69C-981DA8923A65}"/>
              </a:ext>
            </a:extLst>
          </p:cNvPr>
          <p:cNvGraphicFramePr/>
          <p:nvPr>
            <p:extLst>
              <p:ext uri="{D42A27DB-BD31-4B8C-83A1-F6EECF244321}">
                <p14:modId xmlns:p14="http://schemas.microsoft.com/office/powerpoint/2010/main" val="2752614788"/>
              </p:ext>
            </p:extLst>
          </p:nvPr>
        </p:nvGraphicFramePr>
        <p:xfrm>
          <a:off x="1451579" y="2287426"/>
          <a:ext cx="9604375" cy="33244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453472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51579" y="804519"/>
            <a:ext cx="9603275" cy="1049235"/>
          </a:xfrm>
        </p:spPr>
        <p:txBody>
          <a:bodyPr>
            <a:normAutofit/>
          </a:bodyPr>
          <a:lstStyle/>
          <a:p>
            <a:br>
              <a:rPr lang="en-US" dirty="0"/>
            </a:br>
            <a:r>
              <a:rPr lang="en-US" dirty="0"/>
              <a:t>Study Staff Responsibilities</a:t>
            </a:r>
          </a:p>
        </p:txBody>
      </p:sp>
      <p:graphicFrame>
        <p:nvGraphicFramePr>
          <p:cNvPr id="5" name="Content Placeholder 2">
            <a:extLst>
              <a:ext uri="{FF2B5EF4-FFF2-40B4-BE49-F238E27FC236}">
                <a16:creationId xmlns:a16="http://schemas.microsoft.com/office/drawing/2014/main" id="{9E881245-DF07-403F-A931-A9E4D679E9BD}"/>
              </a:ext>
            </a:extLst>
          </p:cNvPr>
          <p:cNvGraphicFramePr>
            <a:graphicFrameLocks noGrp="1"/>
          </p:cNvGraphicFramePr>
          <p:nvPr>
            <p:ph idx="1"/>
            <p:extLst>
              <p:ext uri="{D42A27DB-BD31-4B8C-83A1-F6EECF244321}">
                <p14:modId xmlns:p14="http://schemas.microsoft.com/office/powerpoint/2010/main" val="678142901"/>
              </p:ext>
            </p:extLst>
          </p:nvPr>
        </p:nvGraphicFramePr>
        <p:xfrm>
          <a:off x="1450975" y="2340435"/>
          <a:ext cx="9604375" cy="33244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D12890D1-6111-4512-B368-623437D138F9}"/>
              </a:ext>
            </a:extLst>
          </p:cNvPr>
          <p:cNvSpPr txBox="1"/>
          <p:nvPr/>
        </p:nvSpPr>
        <p:spPr>
          <a:xfrm>
            <a:off x="1123227" y="6146260"/>
            <a:ext cx="9945545" cy="646331"/>
          </a:xfrm>
          <a:prstGeom prst="rect">
            <a:avLst/>
          </a:prstGeom>
          <a:noFill/>
        </p:spPr>
        <p:txBody>
          <a:bodyPr wrap="square" rtlCol="0">
            <a:spAutoFit/>
          </a:bodyPr>
          <a:lstStyle/>
          <a:p>
            <a:pPr algn="ctr"/>
            <a:r>
              <a:rPr lang="en-US" dirty="0">
                <a:solidFill>
                  <a:schemeClr val="bg1"/>
                </a:solidFill>
              </a:rPr>
              <a:t>NOTE: </a:t>
            </a:r>
            <a:r>
              <a:rPr lang="en-US" b="1" dirty="0">
                <a:solidFill>
                  <a:schemeClr val="accent1">
                    <a:lumMod val="60000"/>
                    <a:lumOff val="40000"/>
                  </a:schemeClr>
                </a:solidFill>
              </a:rPr>
              <a:t>CITI</a:t>
            </a:r>
            <a:r>
              <a:rPr lang="en-US" dirty="0">
                <a:solidFill>
                  <a:schemeClr val="bg1"/>
                </a:solidFill>
              </a:rPr>
              <a:t> training is the most used human subjects training. Training last </a:t>
            </a:r>
            <a:r>
              <a:rPr lang="en-US" b="1" dirty="0">
                <a:solidFill>
                  <a:schemeClr val="accent1">
                    <a:lumMod val="60000"/>
                    <a:lumOff val="40000"/>
                  </a:schemeClr>
                </a:solidFill>
              </a:rPr>
              <a:t>3 years</a:t>
            </a:r>
            <a:r>
              <a:rPr lang="en-US" dirty="0">
                <a:solidFill>
                  <a:schemeClr val="bg1"/>
                </a:solidFill>
              </a:rPr>
              <a:t>. </a:t>
            </a:r>
          </a:p>
          <a:p>
            <a:pPr algn="ctr"/>
            <a:r>
              <a:rPr lang="en-US" dirty="0">
                <a:solidFill>
                  <a:schemeClr val="bg1"/>
                </a:solidFill>
              </a:rPr>
              <a:t>More information on training options may be found at:  https://cuhs.harvard.edu/required-ethics-training</a:t>
            </a:r>
          </a:p>
        </p:txBody>
      </p:sp>
    </p:spTree>
    <p:extLst>
      <p:ext uri="{BB962C8B-B14F-4D97-AF65-F5344CB8AC3E}">
        <p14:creationId xmlns:p14="http://schemas.microsoft.com/office/powerpoint/2010/main" val="32495204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54F891EB-ED45-44C3-95D6-FFB2EC07FA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74" name="Rectangle 73">
            <a:extLst>
              <a:ext uri="{FF2B5EF4-FFF2-40B4-BE49-F238E27FC236}">
                <a16:creationId xmlns:a16="http://schemas.microsoft.com/office/drawing/2014/main" id="{2EA385B8-7C85-4CE0-AE3A-00EB627B34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15363" name="AutoShape 2"/>
          <p:cNvSpPr>
            <a:spLocks noGrp="1" noChangeArrowheads="1"/>
          </p:cNvSpPr>
          <p:nvPr>
            <p:ph type="title"/>
          </p:nvPr>
        </p:nvSpPr>
        <p:spPr>
          <a:xfrm>
            <a:off x="812205" y="804519"/>
            <a:ext cx="3241820" cy="4431360"/>
          </a:xfrm>
        </p:spPr>
        <p:txBody>
          <a:bodyPr vert="horz" lIns="91440" tIns="45720" rIns="91440" bIns="45720" rtlCol="0" anchor="ctr">
            <a:normAutofit/>
          </a:bodyPr>
          <a:lstStyle/>
          <a:p>
            <a:pPr algn="r"/>
            <a:br>
              <a:rPr lang="en-US" altLang="en-US" sz="3000" b="0" i="0" kern="1200" cap="all" dirty="0">
                <a:solidFill>
                  <a:schemeClr val="tx1"/>
                </a:solidFill>
                <a:effectLst/>
                <a:latin typeface="+mj-lt"/>
                <a:ea typeface="+mj-ea"/>
                <a:cs typeface="+mj-cs"/>
              </a:rPr>
            </a:br>
            <a:r>
              <a:rPr lang="en-US" altLang="en-US" sz="3000" b="0" i="0" kern="1200" cap="all" dirty="0">
                <a:solidFill>
                  <a:schemeClr val="tx1"/>
                </a:solidFill>
                <a:effectLst/>
                <a:latin typeface="+mj-lt"/>
                <a:ea typeface="+mj-ea"/>
                <a:cs typeface="+mj-cs"/>
              </a:rPr>
              <a:t>OGC Responsibilities</a:t>
            </a:r>
          </a:p>
        </p:txBody>
      </p:sp>
      <p:cxnSp>
        <p:nvCxnSpPr>
          <p:cNvPr id="76" name="Straight Connector 75">
            <a:extLst>
              <a:ext uri="{FF2B5EF4-FFF2-40B4-BE49-F238E27FC236}">
                <a16:creationId xmlns:a16="http://schemas.microsoft.com/office/drawing/2014/main" id="{19AF263B-E208-40DF-A182-5193478DCFA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45156" y="890353"/>
            <a:ext cx="0" cy="457200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6DF1D0D3-8491-40BB-8580-170B94B74A49}"/>
              </a:ext>
            </a:extLst>
          </p:cNvPr>
          <p:cNvSpPr/>
          <p:nvPr/>
        </p:nvSpPr>
        <p:spPr>
          <a:xfrm>
            <a:off x="4054025" y="895750"/>
            <a:ext cx="7000827" cy="4431359"/>
          </a:xfrm>
          <a:prstGeom prst="rect">
            <a:avLst/>
          </a:prstGeom>
        </p:spPr>
        <p:txBody>
          <a:bodyPr vert="horz" lIns="91440" tIns="45720" rIns="91440" bIns="45720" rtlCol="0" anchor="ctr">
            <a:normAutofit/>
          </a:bodyPr>
          <a:lstStyle/>
          <a:p>
            <a:pPr marL="800100" marR="0" lvl="1" indent="-228600" algn="l" defTabSz="914400" rtl="0" eaLnBrk="1" fontAlgn="auto" latinLnBrk="0" hangingPunct="1">
              <a:lnSpc>
                <a:spcPct val="110000"/>
              </a:lnSpc>
              <a:spcBef>
                <a:spcPts val="0"/>
              </a:spcBef>
              <a:spcAft>
                <a:spcPts val="600"/>
              </a:spcAft>
              <a:buClr>
                <a:srgbClr val="B71E42"/>
              </a:buClr>
              <a:buSzPct val="100000"/>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rPr>
              <a:t>Provide </a:t>
            </a:r>
            <a:r>
              <a:rPr kumimoji="0" lang="en-US" sz="1800" b="1" i="0" u="none" strike="noStrike" kern="1200" cap="none" spc="0" normalizeH="0" baseline="0" noProof="0" dirty="0">
                <a:ln>
                  <a:noFill/>
                </a:ln>
                <a:solidFill>
                  <a:schemeClr val="accent1">
                    <a:lumMod val="60000"/>
                    <a:lumOff val="40000"/>
                  </a:schemeClr>
                </a:solidFill>
                <a:effectLst/>
                <a:uLnTx/>
                <a:uFillTx/>
                <a:latin typeface="Gill Sans MT" panose="020B0502020104020203"/>
                <a:ea typeface="+mn-ea"/>
                <a:cs typeface="+mn-cs"/>
              </a:rPr>
              <a:t>advice</a:t>
            </a:r>
            <a:r>
              <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rPr>
              <a:t> upon request </a:t>
            </a:r>
          </a:p>
          <a:p>
            <a:pPr marL="800100" marR="0" lvl="1" indent="-228600" algn="l" defTabSz="914400" rtl="0" eaLnBrk="1" fontAlgn="auto" latinLnBrk="0" hangingPunct="1">
              <a:lnSpc>
                <a:spcPct val="110000"/>
              </a:lnSpc>
              <a:spcBef>
                <a:spcPts val="0"/>
              </a:spcBef>
              <a:spcAft>
                <a:spcPts val="600"/>
              </a:spcAft>
              <a:buClr>
                <a:srgbClr val="B71E42"/>
              </a:buClr>
              <a:buSzPct val="100000"/>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rPr>
              <a:t>Determine whether someone is acting as an </a:t>
            </a:r>
            <a:r>
              <a:rPr kumimoji="0" lang="en-US" sz="1800" b="1" i="0" u="none" strike="noStrike" kern="1200" cap="none" spc="0" normalizeH="0" baseline="0" noProof="0" dirty="0">
                <a:ln>
                  <a:noFill/>
                </a:ln>
                <a:solidFill>
                  <a:schemeClr val="accent1">
                    <a:lumMod val="60000"/>
                    <a:lumOff val="40000"/>
                  </a:schemeClr>
                </a:solidFill>
                <a:effectLst/>
                <a:uLnTx/>
                <a:uFillTx/>
                <a:latin typeface="Gill Sans MT" panose="020B0502020104020203"/>
                <a:ea typeface="+mn-ea"/>
                <a:cs typeface="+mn-cs"/>
              </a:rPr>
              <a:t>agent</a:t>
            </a:r>
            <a:r>
              <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rPr>
              <a:t> </a:t>
            </a:r>
          </a:p>
          <a:p>
            <a:pPr marL="800100" marR="0" lvl="1" indent="-228600" algn="l" defTabSz="914400" rtl="0" eaLnBrk="1" fontAlgn="auto" latinLnBrk="0" hangingPunct="1">
              <a:lnSpc>
                <a:spcPct val="110000"/>
              </a:lnSpc>
              <a:spcBef>
                <a:spcPts val="0"/>
              </a:spcBef>
              <a:spcAft>
                <a:spcPts val="600"/>
              </a:spcAft>
              <a:buClr>
                <a:srgbClr val="B71E42"/>
              </a:buClr>
              <a:buSzPct val="100000"/>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rPr>
              <a:t>Determine who meets the definition of “</a:t>
            </a:r>
            <a:r>
              <a:rPr kumimoji="0" lang="en-US" sz="1800" b="1" i="0" u="none" strike="noStrike" kern="1200" cap="none" spc="0" normalizeH="0" baseline="0" noProof="0" dirty="0">
                <a:ln>
                  <a:noFill/>
                </a:ln>
                <a:solidFill>
                  <a:schemeClr val="accent1">
                    <a:lumMod val="60000"/>
                    <a:lumOff val="40000"/>
                  </a:schemeClr>
                </a:solidFill>
                <a:effectLst/>
                <a:uLnTx/>
                <a:uFillTx/>
                <a:latin typeface="Gill Sans MT" panose="020B0502020104020203"/>
                <a:ea typeface="+mn-ea"/>
                <a:cs typeface="+mn-cs"/>
              </a:rPr>
              <a:t>legally authorized representative</a:t>
            </a:r>
            <a:r>
              <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rPr>
              <a:t>” and “</a:t>
            </a:r>
            <a:r>
              <a:rPr kumimoji="0" lang="en-US" sz="1800" b="1" i="0" u="none" strike="noStrike" kern="1200" cap="none" spc="0" normalizeH="0" baseline="0" noProof="0" dirty="0">
                <a:ln>
                  <a:noFill/>
                </a:ln>
                <a:solidFill>
                  <a:schemeClr val="accent1">
                    <a:lumMod val="60000"/>
                    <a:lumOff val="40000"/>
                  </a:schemeClr>
                </a:solidFill>
                <a:effectLst/>
                <a:uLnTx/>
                <a:uFillTx/>
                <a:latin typeface="Gill Sans MT" panose="020B0502020104020203"/>
                <a:ea typeface="+mn-ea"/>
                <a:cs typeface="+mn-cs"/>
              </a:rPr>
              <a:t>children</a:t>
            </a:r>
            <a:r>
              <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rPr>
              <a:t>” </a:t>
            </a:r>
            <a:r>
              <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rPr>
              <a:t>when Human Research is conducted in jurisdictions not covered by policies and procedures</a:t>
            </a:r>
            <a:endPar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endParaRPr>
          </a:p>
          <a:p>
            <a:pPr marL="800100" marR="0" lvl="1" indent="-228600" algn="l" defTabSz="914400" rtl="0" eaLnBrk="1" fontAlgn="auto" latinLnBrk="0" hangingPunct="1">
              <a:lnSpc>
                <a:spcPct val="110000"/>
              </a:lnSpc>
              <a:spcBef>
                <a:spcPts val="0"/>
              </a:spcBef>
              <a:spcAft>
                <a:spcPts val="600"/>
              </a:spcAft>
              <a:buClr>
                <a:srgbClr val="B71E42"/>
              </a:buClr>
              <a:buSzPct val="100000"/>
              <a:buFont typeface="Arial" panose="020B0604020202020204" pitchFamily="34" charset="0"/>
              <a:buChar char="•"/>
              <a:tabLst/>
              <a:defRPr/>
            </a:pPr>
            <a:r>
              <a:rPr kumimoji="0" lang="en-US" sz="1800" b="1" i="0" u="none" strike="noStrike" kern="1200" cap="none" spc="0" normalizeH="0" baseline="0" noProof="0" dirty="0">
                <a:ln>
                  <a:noFill/>
                </a:ln>
                <a:solidFill>
                  <a:schemeClr val="accent1">
                    <a:lumMod val="60000"/>
                    <a:lumOff val="40000"/>
                  </a:schemeClr>
                </a:solidFill>
                <a:effectLst/>
                <a:uLnTx/>
                <a:uFillTx/>
                <a:latin typeface="Gill Sans MT" panose="020B0502020104020203"/>
                <a:ea typeface="+mn-ea"/>
                <a:cs typeface="+mn-cs"/>
              </a:rPr>
              <a:t>Resolve conflicts </a:t>
            </a:r>
            <a:r>
              <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rPr>
              <a:t>among applicable laws</a:t>
            </a:r>
          </a:p>
          <a:p>
            <a:pPr marL="800100" lvl="1" indent="-228600" defTabSz="914400">
              <a:lnSpc>
                <a:spcPct val="110000"/>
              </a:lnSpc>
              <a:spcAft>
                <a:spcPts val="600"/>
              </a:spcAft>
              <a:buClr>
                <a:srgbClr val="B71E42"/>
              </a:buClr>
              <a:buSzPct val="100000"/>
              <a:buFont typeface="Arial" panose="020B0604020202020204" pitchFamily="34" charset="0"/>
              <a:buChar char="•"/>
              <a:defRPr/>
            </a:pPr>
            <a:r>
              <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rPr>
              <a:t>Institutional adherence to </a:t>
            </a:r>
            <a:r>
              <a:rPr lang="en-US" dirty="0"/>
              <a:t>EEA General Data Protection Regulations (</a:t>
            </a:r>
            <a:r>
              <a:rPr lang="en-US" b="1" dirty="0">
                <a:solidFill>
                  <a:schemeClr val="accent1">
                    <a:lumMod val="60000"/>
                    <a:lumOff val="40000"/>
                  </a:schemeClr>
                </a:solidFill>
              </a:rPr>
              <a:t>GDPR</a:t>
            </a:r>
            <a:r>
              <a:rPr lang="en-US" dirty="0"/>
              <a:t>)</a:t>
            </a:r>
            <a:endPar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pic>
        <p:nvPicPr>
          <p:cNvPr id="78" name="Picture 77">
            <a:extLst>
              <a:ext uri="{FF2B5EF4-FFF2-40B4-BE49-F238E27FC236}">
                <a16:creationId xmlns:a16="http://schemas.microsoft.com/office/drawing/2014/main" id="{DCC0100C-A457-45B1-8A8B-8740F43EC15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5" name="Rectangle 4">
            <a:extLst>
              <a:ext uri="{FF2B5EF4-FFF2-40B4-BE49-F238E27FC236}">
                <a16:creationId xmlns:a16="http://schemas.microsoft.com/office/drawing/2014/main" id="{2E088141-83C2-474B-865E-871D9A0E32C4}"/>
              </a:ext>
            </a:extLst>
          </p:cNvPr>
          <p:cNvSpPr/>
          <p:nvPr/>
        </p:nvSpPr>
        <p:spPr>
          <a:xfrm>
            <a:off x="1451579" y="2015732"/>
            <a:ext cx="9603275" cy="3450613"/>
          </a:xfrm>
          <a:prstGeom prst="rect">
            <a:avLst/>
          </a:prstGeom>
        </p:spPr>
        <p:txBody>
          <a:bodyPr vert="horz" lIns="91440" tIns="45720" rIns="91440" bIns="45720" rtlCol="0" anchor="t">
            <a:normAutofit/>
          </a:bodyPr>
          <a:lstStyle/>
          <a:p>
            <a:pPr marL="309880" marR="0" lvl="0" indent="-228600" algn="l" defTabSz="914400" rtl="0" eaLnBrk="1" fontAlgn="auto" latinLnBrk="0" hangingPunct="1">
              <a:lnSpc>
                <a:spcPct val="110000"/>
              </a:lnSpc>
              <a:spcBef>
                <a:spcPts val="305"/>
              </a:spcBef>
              <a:spcAft>
                <a:spcPts val="0"/>
              </a:spcAft>
              <a:buClr>
                <a:srgbClr val="B71E42"/>
              </a:buClr>
              <a:buSzPct val="100000"/>
              <a:buFont typeface="Arial" panose="020B0604020202020204" pitchFamily="34" charset="0"/>
              <a:buChar char="•"/>
              <a:tabLst/>
              <a:defRPr/>
            </a:pPr>
            <a:endParaRPr kumimoji="0" lang="en-US" sz="15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878068620"/>
      </p:ext>
    </p:extLst>
  </p:cSld>
  <p:clrMapOvr>
    <a:overrideClrMapping bg1="dk1" tx1="lt1" bg2="dk2" tx2="lt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5384" name="Rectangle 71">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5385" name="Picture 73">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5386" name="Straight Connector 75">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5387" name="Straight Connector 77">
            <a:extLst>
              <a:ext uri="{FF2B5EF4-FFF2-40B4-BE49-F238E27FC236}">
                <a16:creationId xmlns:a16="http://schemas.microsoft.com/office/drawing/2014/main" id="{A56012FD-74A8-4C91-B318-435CF2B719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5388" name="Rectangle 79">
            <a:extLst>
              <a:ext uri="{FF2B5EF4-FFF2-40B4-BE49-F238E27FC236}">
                <a16:creationId xmlns:a16="http://schemas.microsoft.com/office/drawing/2014/main" id="{35C3D674-3D59-4E93-80CA-0C0A9095E8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389" name="Straight Connector 81">
            <a:extLst>
              <a:ext uri="{FF2B5EF4-FFF2-40B4-BE49-F238E27FC236}">
                <a16:creationId xmlns:a16="http://schemas.microsoft.com/office/drawing/2014/main" id="{C884B8F8-FDC9-498B-9960-5D7260AFCB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417737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5363" name="AutoShape 2"/>
          <p:cNvSpPr>
            <a:spLocks noGrp="1" noChangeArrowheads="1"/>
          </p:cNvSpPr>
          <p:nvPr>
            <p:ph type="title"/>
          </p:nvPr>
        </p:nvSpPr>
        <p:spPr>
          <a:xfrm>
            <a:off x="1451580" y="804520"/>
            <a:ext cx="4176511" cy="1049235"/>
          </a:xfrm>
        </p:spPr>
        <p:txBody>
          <a:bodyPr vert="horz" lIns="91440" tIns="45720" rIns="91440" bIns="45720" rtlCol="0" anchor="t">
            <a:normAutofit/>
          </a:bodyPr>
          <a:lstStyle/>
          <a:p>
            <a:br>
              <a:rPr lang="en-US" altLang="en-US"/>
            </a:br>
            <a:r>
              <a:rPr lang="en-US" altLang="en-US"/>
              <a:t>OSP Responsibilities</a:t>
            </a:r>
          </a:p>
        </p:txBody>
      </p:sp>
      <p:sp>
        <p:nvSpPr>
          <p:cNvPr id="15390" name="Rectangle 83">
            <a:extLst>
              <a:ext uri="{FF2B5EF4-FFF2-40B4-BE49-F238E27FC236}">
                <a16:creationId xmlns:a16="http://schemas.microsoft.com/office/drawing/2014/main" id="{EF2A81E1-BCBE-426B-8C09-33274E6940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8" name="Content Placeholder 7">
            <a:extLst>
              <a:ext uri="{FF2B5EF4-FFF2-40B4-BE49-F238E27FC236}">
                <a16:creationId xmlns:a16="http://schemas.microsoft.com/office/drawing/2014/main" id="{F50B425E-8AC3-439A-A304-F565DF8BC16D}"/>
              </a:ext>
            </a:extLst>
          </p:cNvPr>
          <p:cNvSpPr>
            <a:spLocks noGrp="1"/>
          </p:cNvSpPr>
          <p:nvPr>
            <p:ph sz="half" idx="1"/>
          </p:nvPr>
        </p:nvSpPr>
        <p:spPr>
          <a:xfrm>
            <a:off x="1451581" y="2015732"/>
            <a:ext cx="4172212" cy="3450613"/>
          </a:xfrm>
        </p:spPr>
        <p:txBody>
          <a:bodyPr vert="horz" lIns="91440" tIns="45720" rIns="91440" bIns="45720" rtlCol="0" anchor="t">
            <a:normAutofit/>
          </a:bodyPr>
          <a:lstStyle/>
          <a:p>
            <a:pPr marL="0" indent="0">
              <a:buNone/>
            </a:pPr>
            <a:r>
              <a:rPr lang="en-US" dirty="0"/>
              <a:t>OSP has the responsibility to </a:t>
            </a:r>
            <a:r>
              <a:rPr lang="en-US" b="1" dirty="0">
                <a:solidFill>
                  <a:schemeClr val="accent1">
                    <a:lumMod val="60000"/>
                    <a:lumOff val="40000"/>
                  </a:schemeClr>
                </a:solidFill>
              </a:rPr>
              <a:t>review contracts </a:t>
            </a:r>
            <a:r>
              <a:rPr lang="en-US" dirty="0"/>
              <a:t>and </a:t>
            </a:r>
            <a:r>
              <a:rPr lang="en-US" b="1" dirty="0">
                <a:solidFill>
                  <a:schemeClr val="accent1">
                    <a:lumMod val="60000"/>
                    <a:lumOff val="40000"/>
                  </a:schemeClr>
                </a:solidFill>
              </a:rPr>
              <a:t>funding agreements </a:t>
            </a:r>
            <a:r>
              <a:rPr lang="en-US" dirty="0"/>
              <a:t>for compliance with Human Research Protection Program policies and procedures</a:t>
            </a:r>
          </a:p>
          <a:p>
            <a:endParaRPr lang="en-US" dirty="0"/>
          </a:p>
        </p:txBody>
      </p:sp>
      <p:pic>
        <p:nvPicPr>
          <p:cNvPr id="11" name="Content Placeholder 10" descr="A picture containing computer&#10;&#10;Description automatically generated">
            <a:extLst>
              <a:ext uri="{FF2B5EF4-FFF2-40B4-BE49-F238E27FC236}">
                <a16:creationId xmlns:a16="http://schemas.microsoft.com/office/drawing/2014/main" id="{B2B51D50-679D-4FCC-88ED-420B5ADBBB2F}"/>
              </a:ext>
            </a:extLst>
          </p:cNvPr>
          <p:cNvPicPr>
            <a:picLocks noGrp="1" noChangeAspect="1"/>
          </p:cNvPicPr>
          <p:nvPr>
            <p:ph sz="half" idx="2"/>
          </p:nvPr>
        </p:nvPicPr>
        <p:blipFill>
          <a:blip r:embed="rId3">
            <a:extLst>
              <a:ext uri="{837473B0-CC2E-450A-ABE3-18F120FF3D39}">
                <a1611:picAttrSrcUrl xmlns:a1611="http://schemas.microsoft.com/office/drawing/2016/11/main" r:id="rId4"/>
              </a:ext>
            </a:extLst>
          </a:blip>
          <a:stretch>
            <a:fillRect/>
          </a:stretch>
        </p:blipFill>
        <p:spPr>
          <a:xfrm>
            <a:off x="6244251" y="805583"/>
            <a:ext cx="4660762" cy="4660762"/>
          </a:xfrm>
          <a:prstGeom prst="rect">
            <a:avLst/>
          </a:prstGeom>
        </p:spPr>
      </p:pic>
      <p:pic>
        <p:nvPicPr>
          <p:cNvPr id="15391" name="Picture 85">
            <a:extLst>
              <a:ext uri="{FF2B5EF4-FFF2-40B4-BE49-F238E27FC236}">
                <a16:creationId xmlns:a16="http://schemas.microsoft.com/office/drawing/2014/main" id="{39D1DDD4-5BB3-45BA-B9B3-06B62299AD7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5392" name="Straight Connector 87">
            <a:extLst>
              <a:ext uri="{FF2B5EF4-FFF2-40B4-BE49-F238E27FC236}">
                <a16:creationId xmlns:a16="http://schemas.microsoft.com/office/drawing/2014/main" id="{A24DAE64-2302-42EA-8239-F2F0775CA5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F8823A2C-1B2A-4A48-AD90-39F8C1D4D315}"/>
              </a:ext>
            </a:extLst>
          </p:cNvPr>
          <p:cNvSpPr/>
          <p:nvPr/>
        </p:nvSpPr>
        <p:spPr>
          <a:xfrm>
            <a:off x="4924851" y="2015732"/>
            <a:ext cx="6130003" cy="4297680"/>
          </a:xfrm>
          <a:prstGeom prst="rect">
            <a:avLst/>
          </a:prstGeom>
        </p:spPr>
        <p:txBody>
          <a:bodyPr vert="horz" lIns="91440" tIns="45720" rIns="91440" bIns="45720" rtlCol="0" anchor="ctr">
            <a:normAutofit/>
          </a:bodyPr>
          <a:lstStyle/>
          <a:p>
            <a:pPr marL="0" marR="0" lvl="0" indent="-228600" algn="l" defTabSz="914400" rtl="0" eaLnBrk="1" fontAlgn="auto" latinLnBrk="0" hangingPunct="1">
              <a:lnSpc>
                <a:spcPct val="120000"/>
              </a:lnSpc>
              <a:spcBef>
                <a:spcPts val="0"/>
              </a:spcBef>
              <a:spcAft>
                <a:spcPts val="600"/>
              </a:spcAft>
              <a:buClr>
                <a:srgbClr val="B71E42"/>
              </a:buClr>
              <a:buSzPct val="100000"/>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
        <p:nvSpPr>
          <p:cNvPr id="5" name="Rectangle 4">
            <a:extLst>
              <a:ext uri="{FF2B5EF4-FFF2-40B4-BE49-F238E27FC236}">
                <a16:creationId xmlns:a16="http://schemas.microsoft.com/office/drawing/2014/main" id="{2E088141-83C2-474B-865E-871D9A0E32C4}"/>
              </a:ext>
            </a:extLst>
          </p:cNvPr>
          <p:cNvSpPr/>
          <p:nvPr/>
        </p:nvSpPr>
        <p:spPr>
          <a:xfrm>
            <a:off x="1451579" y="2015732"/>
            <a:ext cx="9603275" cy="3450613"/>
          </a:xfrm>
          <a:prstGeom prst="rect">
            <a:avLst/>
          </a:prstGeom>
        </p:spPr>
        <p:txBody>
          <a:bodyPr vert="horz" lIns="91440" tIns="45720" rIns="91440" bIns="45720" rtlCol="0" anchor="t">
            <a:normAutofit/>
          </a:bodyPr>
          <a:lstStyle/>
          <a:p>
            <a:pPr marL="309880" marR="0" lvl="0" indent="-228600" algn="l" defTabSz="914400" rtl="0" eaLnBrk="1" fontAlgn="auto" latinLnBrk="0" hangingPunct="1">
              <a:lnSpc>
                <a:spcPct val="110000"/>
              </a:lnSpc>
              <a:spcBef>
                <a:spcPts val="305"/>
              </a:spcBef>
              <a:spcAft>
                <a:spcPts val="0"/>
              </a:spcAft>
              <a:buClr>
                <a:srgbClr val="B71E42"/>
              </a:buClr>
              <a:buSzPct val="100000"/>
              <a:buFont typeface="Arial" panose="020B0604020202020204" pitchFamily="34" charset="0"/>
              <a:buChar char="•"/>
              <a:tabLst/>
              <a:defRPr/>
            </a:pPr>
            <a:endParaRPr kumimoji="0" lang="en-US" sz="15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16965156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42" name="Rectangle 141">
            <a:extLst>
              <a:ext uri="{FF2B5EF4-FFF2-40B4-BE49-F238E27FC236}">
                <a16:creationId xmlns:a16="http://schemas.microsoft.com/office/drawing/2014/main" id="{17424F32-2789-4FF9-8E8A-1252284BF6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44" name="Picture 143">
            <a:extLst>
              <a:ext uri="{FF2B5EF4-FFF2-40B4-BE49-F238E27FC236}">
                <a16:creationId xmlns:a16="http://schemas.microsoft.com/office/drawing/2014/main" id="{D708C46E-BB60-4B97-8327-D3A475C008E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46" name="Straight Connector 145">
            <a:extLst>
              <a:ext uri="{FF2B5EF4-FFF2-40B4-BE49-F238E27FC236}">
                <a16:creationId xmlns:a16="http://schemas.microsoft.com/office/drawing/2014/main" id="{8042755C-F24C-4D08-8E4C-E646382C363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63E94A00-1A92-47F4-9E2D-E51DFF9016D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50" name="Rectangle 149">
            <a:extLst>
              <a:ext uri="{FF2B5EF4-FFF2-40B4-BE49-F238E27FC236}">
                <a16:creationId xmlns:a16="http://schemas.microsoft.com/office/drawing/2014/main" id="{482E7304-2AC2-4A5C-924D-A6AC3FFC5E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63" name="AutoShape 2"/>
          <p:cNvSpPr>
            <a:spLocks noGrp="1" noChangeArrowheads="1"/>
          </p:cNvSpPr>
          <p:nvPr>
            <p:ph type="title"/>
          </p:nvPr>
        </p:nvSpPr>
        <p:spPr>
          <a:xfrm>
            <a:off x="1451579" y="804519"/>
            <a:ext cx="9603275" cy="1049235"/>
          </a:xfrm>
        </p:spPr>
        <p:txBody>
          <a:bodyPr vert="horz" lIns="91440" tIns="45720" rIns="91440" bIns="45720" rtlCol="0" anchor="t">
            <a:normAutofit fontScale="90000"/>
          </a:bodyPr>
          <a:lstStyle/>
          <a:p>
            <a:br>
              <a:rPr lang="en-US" altLang="en-US" sz="2200" dirty="0"/>
            </a:br>
            <a:br>
              <a:rPr lang="en-US" altLang="en-US" sz="2200" dirty="0"/>
            </a:br>
            <a:r>
              <a:rPr lang="en-US" sz="3600" dirty="0"/>
              <a:t>OFFICERS/DEANS</a:t>
            </a:r>
            <a:br>
              <a:rPr lang="en-US" sz="2200" dirty="0"/>
            </a:br>
            <a:endParaRPr lang="en-US" altLang="en-US" sz="2200" dirty="0"/>
          </a:p>
        </p:txBody>
      </p:sp>
      <p:cxnSp>
        <p:nvCxnSpPr>
          <p:cNvPr id="152" name="Straight Connector 151">
            <a:extLst>
              <a:ext uri="{FF2B5EF4-FFF2-40B4-BE49-F238E27FC236}">
                <a16:creationId xmlns:a16="http://schemas.microsoft.com/office/drawing/2014/main" id="{D259FEF2-F6A5-442F-BA10-4E39EECD0AB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1579" y="1853754"/>
            <a:ext cx="960327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54" name="Rectangle 153">
            <a:extLst>
              <a:ext uri="{FF2B5EF4-FFF2-40B4-BE49-F238E27FC236}">
                <a16:creationId xmlns:a16="http://schemas.microsoft.com/office/drawing/2014/main" id="{A3C183B1-1D4B-4E3D-A02E-A426E3BFA0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83852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6" name="Rectangle 5">
            <a:extLst>
              <a:ext uri="{FF2B5EF4-FFF2-40B4-BE49-F238E27FC236}">
                <a16:creationId xmlns:a16="http://schemas.microsoft.com/office/drawing/2014/main" id="{6DF1D0D3-8491-40BB-8580-170B94B74A49}"/>
              </a:ext>
            </a:extLst>
          </p:cNvPr>
          <p:cNvSpPr/>
          <p:nvPr/>
        </p:nvSpPr>
        <p:spPr>
          <a:xfrm>
            <a:off x="4054025" y="895750"/>
            <a:ext cx="7000827" cy="4431359"/>
          </a:xfrm>
          <a:prstGeom prst="rect">
            <a:avLst/>
          </a:prstGeom>
        </p:spPr>
        <p:txBody>
          <a:bodyPr vert="horz" lIns="91440" tIns="45720" rIns="91440" bIns="45720" rtlCol="0" anchor="ctr">
            <a:normAutofit/>
          </a:bodyPr>
          <a:lstStyle/>
          <a:p>
            <a:pPr marL="800100" marR="0" lvl="1" indent="-228600" algn="l" defTabSz="914400" rtl="0" eaLnBrk="1" fontAlgn="auto" latinLnBrk="0" hangingPunct="1">
              <a:lnSpc>
                <a:spcPct val="110000"/>
              </a:lnSpc>
              <a:spcBef>
                <a:spcPts val="0"/>
              </a:spcBef>
              <a:spcAft>
                <a:spcPts val="600"/>
              </a:spcAft>
              <a:buClr>
                <a:srgbClr val="B71E42"/>
              </a:buClr>
              <a:buSzPct val="100000"/>
              <a:buFont typeface="Arial" panose="020B0604020202020204" pitchFamily="34" charset="0"/>
              <a:buChar char="•"/>
              <a:tabLst/>
              <a:defRPr/>
            </a:pPr>
            <a:endPar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sp>
        <p:nvSpPr>
          <p:cNvPr id="5" name="Rectangle 4">
            <a:extLst>
              <a:ext uri="{FF2B5EF4-FFF2-40B4-BE49-F238E27FC236}">
                <a16:creationId xmlns:a16="http://schemas.microsoft.com/office/drawing/2014/main" id="{2E088141-83C2-474B-865E-871D9A0E32C4}"/>
              </a:ext>
            </a:extLst>
          </p:cNvPr>
          <p:cNvSpPr/>
          <p:nvPr/>
        </p:nvSpPr>
        <p:spPr>
          <a:xfrm>
            <a:off x="1451579" y="2015732"/>
            <a:ext cx="9603275" cy="3450613"/>
          </a:xfrm>
          <a:prstGeom prst="rect">
            <a:avLst/>
          </a:prstGeom>
        </p:spPr>
        <p:txBody>
          <a:bodyPr vert="horz" lIns="91440" tIns="45720" rIns="91440" bIns="45720" rtlCol="0" anchor="t">
            <a:normAutofit/>
          </a:bodyPr>
          <a:lstStyle/>
          <a:p>
            <a:pPr marL="309880" marR="0" lvl="0" indent="-228600" algn="l" defTabSz="914400" rtl="0" eaLnBrk="1" fontAlgn="auto" latinLnBrk="0" hangingPunct="1">
              <a:lnSpc>
                <a:spcPct val="110000"/>
              </a:lnSpc>
              <a:spcBef>
                <a:spcPts val="305"/>
              </a:spcBef>
              <a:spcAft>
                <a:spcPts val="0"/>
              </a:spcAft>
              <a:buClr>
                <a:srgbClr val="B71E42"/>
              </a:buClr>
              <a:buSzPct val="100000"/>
              <a:buFont typeface="Arial" panose="020B0604020202020204" pitchFamily="34" charset="0"/>
              <a:buChar char="•"/>
              <a:tabLst/>
              <a:defRPr/>
            </a:pPr>
            <a:endParaRPr kumimoji="0" lang="en-US" sz="15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graphicFrame>
        <p:nvGraphicFramePr>
          <p:cNvPr id="15370" name="Text Placeholder 3">
            <a:extLst>
              <a:ext uri="{FF2B5EF4-FFF2-40B4-BE49-F238E27FC236}">
                <a16:creationId xmlns:a16="http://schemas.microsoft.com/office/drawing/2014/main" id="{A4D0A967-A725-44F3-BCFC-DA95637BB301}"/>
              </a:ext>
            </a:extLst>
          </p:cNvPr>
          <p:cNvGraphicFramePr/>
          <p:nvPr>
            <p:extLst>
              <p:ext uri="{D42A27DB-BD31-4B8C-83A1-F6EECF244321}">
                <p14:modId xmlns:p14="http://schemas.microsoft.com/office/powerpoint/2010/main" val="2512748743"/>
              </p:ext>
            </p:extLst>
          </p:nvPr>
        </p:nvGraphicFramePr>
        <p:xfrm>
          <a:off x="1450975" y="2331497"/>
          <a:ext cx="9604375" cy="37232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438720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1" name="Rectangle 106">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42" name="Picture 108">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43" name="Straight Connector 110">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44" name="Straight Connector 112">
            <a:extLst>
              <a:ext uri="{FF2B5EF4-FFF2-40B4-BE49-F238E27FC236}">
                <a16:creationId xmlns:a16="http://schemas.microsoft.com/office/drawing/2014/main" id="{C9D4B225-18E9-4C5B-94D8-2ABE6D161E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45" name="Rectangle 114">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pic>
        <p:nvPicPr>
          <p:cNvPr id="8" name="Content Placeholder 7">
            <a:extLst>
              <a:ext uri="{FF2B5EF4-FFF2-40B4-BE49-F238E27FC236}">
                <a16:creationId xmlns:a16="http://schemas.microsoft.com/office/drawing/2014/main" id="{26A68BF1-47D6-49B8-ABCF-FE1BE7716FD8}"/>
              </a:ext>
            </a:extLst>
          </p:cNvPr>
          <p:cNvPicPr>
            <a:picLocks noGrp="1" noChangeAspect="1"/>
          </p:cNvPicPr>
          <p:nvPr>
            <p:ph idx="1"/>
          </p:nvPr>
        </p:nvPicPr>
        <p:blipFill rotWithShape="1">
          <a:blip r:embed="rId3">
            <a:alphaModFix amt="50000"/>
            <a:extLst>
              <a:ext uri="{837473B0-CC2E-450A-ABE3-18F120FF3D39}">
                <a1611:picAttrSrcUrl xmlns:a1611="http://schemas.microsoft.com/office/drawing/2016/11/main" r:id="rId4"/>
              </a:ext>
            </a:extLst>
          </a:blip>
          <a:srcRect l="14277" r="9725" b="-1"/>
          <a:stretch/>
        </p:blipFill>
        <p:spPr>
          <a:xfrm>
            <a:off x="305" y="10"/>
            <a:ext cx="12191695" cy="6857990"/>
          </a:xfrm>
          <a:prstGeom prst="rect">
            <a:avLst/>
          </a:prstGeom>
        </p:spPr>
      </p:pic>
      <p:sp>
        <p:nvSpPr>
          <p:cNvPr id="146"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301" y="443732"/>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B71E42"/>
              </a:solidFill>
              <a:effectLst/>
              <a:uLnTx/>
              <a:uFillTx/>
              <a:latin typeface="Gill Sans MT" panose="020B0502020104020203"/>
              <a:ea typeface="+mn-ea"/>
              <a:cs typeface="+mn-cs"/>
            </a:endParaRPr>
          </a:p>
        </p:txBody>
      </p:sp>
      <p:sp>
        <p:nvSpPr>
          <p:cNvPr id="147"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636" y="540921"/>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sp>
        <p:nvSpPr>
          <p:cNvPr id="148" name="Rectangle 120">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12192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sp>
        <p:nvSpPr>
          <p:cNvPr id="4" name="Title 3">
            <a:extLst>
              <a:ext uri="{FF2B5EF4-FFF2-40B4-BE49-F238E27FC236}">
                <a16:creationId xmlns:a16="http://schemas.microsoft.com/office/drawing/2014/main" id="{144B9B65-2F4F-46FE-9823-A0432A48783D}"/>
              </a:ext>
            </a:extLst>
          </p:cNvPr>
          <p:cNvSpPr>
            <a:spLocks noGrp="1"/>
          </p:cNvSpPr>
          <p:nvPr>
            <p:ph type="title"/>
          </p:nvPr>
        </p:nvSpPr>
        <p:spPr>
          <a:xfrm>
            <a:off x="1130271" y="1193800"/>
            <a:ext cx="3193050" cy="4699000"/>
          </a:xfrm>
        </p:spPr>
        <p:txBody>
          <a:bodyPr vert="horz" lIns="91440" tIns="45720" rIns="91440" bIns="45720" rtlCol="0" anchor="ctr">
            <a:normAutofit/>
          </a:bodyPr>
          <a:lstStyle/>
          <a:p>
            <a:pPr algn="r"/>
            <a:r>
              <a:rPr lang="en-US" sz="3200" dirty="0"/>
              <a:t>Possible Questions</a:t>
            </a:r>
          </a:p>
        </p:txBody>
      </p:sp>
      <p:cxnSp>
        <p:nvCxnSpPr>
          <p:cNvPr id="149" name="Straight Connector 122">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962AC55D-C63A-463D-9515-19D22EEFF3AD}"/>
              </a:ext>
            </a:extLst>
          </p:cNvPr>
          <p:cNvSpPr>
            <a:spLocks noGrp="1"/>
          </p:cNvSpPr>
          <p:nvPr>
            <p:ph type="body" sz="half" idx="2"/>
          </p:nvPr>
        </p:nvSpPr>
        <p:spPr>
          <a:xfrm>
            <a:off x="4976327" y="1463478"/>
            <a:ext cx="6797651" cy="4699000"/>
          </a:xfrm>
        </p:spPr>
        <p:txBody>
          <a:bodyPr vert="horz" lIns="91440" tIns="45720" rIns="91440" bIns="45720" rtlCol="0" anchor="ctr">
            <a:normAutofit/>
          </a:bodyPr>
          <a:lstStyle/>
          <a:p>
            <a:pPr marL="342900" marR="0" lvl="0" indent="-342900">
              <a:lnSpc>
                <a:spcPct val="107000"/>
              </a:lnSpc>
              <a:spcBef>
                <a:spcPts val="0"/>
              </a:spcBef>
              <a:spcAft>
                <a:spcPts val="0"/>
              </a:spcAft>
              <a:buFont typeface="Symbol" panose="05050102010706020507" pitchFamily="18" charset="2"/>
              <a:buChar char=""/>
            </a:pPr>
            <a:r>
              <a:rPr lang="en-US" sz="2800" dirty="0">
                <a:latin typeface="Calibri" panose="020F0502020204030204" pitchFamily="34" charset="0"/>
                <a:ea typeface="Times New Roman" panose="02020603050405020304" pitchFamily="18" charset="0"/>
                <a:cs typeface="Times New Roman" panose="02020603050405020304" pitchFamily="18" charset="0"/>
              </a:rPr>
              <a:t>Who is the IO and what do they do?</a:t>
            </a:r>
          </a:p>
          <a:p>
            <a:pPr marL="800100" lvl="1" indent="-342900">
              <a:lnSpc>
                <a:spcPct val="107000"/>
              </a:lnSpc>
              <a:spcBef>
                <a:spcPts val="0"/>
              </a:spcBef>
              <a:buFont typeface="Symbol" panose="05050102010706020507" pitchFamily="18" charset="2"/>
              <a:buChar char=""/>
            </a:pPr>
            <a:r>
              <a:rPr lang="en-US" sz="2000" dirty="0">
                <a:latin typeface="Calibri" panose="020F0502020204030204" pitchFamily="34" charset="0"/>
                <a:ea typeface="Times New Roman" panose="02020603050405020304" pitchFamily="18" charset="0"/>
                <a:cs typeface="Times New Roman" panose="02020603050405020304" pitchFamily="18" charset="0"/>
              </a:rPr>
              <a:t>Ara Tahmassian, Assistant Vice Provost for Research</a:t>
            </a:r>
          </a:p>
          <a:p>
            <a:pPr marL="342900" indent="-342900">
              <a:lnSpc>
                <a:spcPct val="107000"/>
              </a:lnSpc>
              <a:spcBef>
                <a:spcPts val="0"/>
              </a:spcBef>
              <a:buFont typeface="Symbol" panose="05050102010706020507" pitchFamily="18" charset="2"/>
              <a:buChar char=""/>
            </a:pPr>
            <a:r>
              <a:rPr lang="en-US" sz="2800" dirty="0">
                <a:latin typeface="Calibri" panose="020F0502020204030204" pitchFamily="34" charset="0"/>
                <a:ea typeface="Times New Roman" panose="02020603050405020304" pitchFamily="18" charset="0"/>
                <a:cs typeface="Times New Roman" panose="02020603050405020304" pitchFamily="18" charset="0"/>
              </a:rPr>
              <a:t>What is the mission of the HRPP?</a:t>
            </a:r>
          </a:p>
          <a:p>
            <a:pPr marL="342900" marR="0" lvl="0" indent="-342900">
              <a:lnSpc>
                <a:spcPct val="107000"/>
              </a:lnSpc>
              <a:spcBef>
                <a:spcPts val="0"/>
              </a:spcBef>
              <a:spcAft>
                <a:spcPts val="0"/>
              </a:spcAft>
              <a:buFont typeface="Symbol" panose="05050102010706020507" pitchFamily="18" charset="2"/>
              <a:buChar char=""/>
            </a:pPr>
            <a:r>
              <a:rPr lang="en-US" sz="2800" dirty="0">
                <a:latin typeface="Calibri" panose="020F0502020204030204" pitchFamily="34" charset="0"/>
                <a:ea typeface="Times New Roman" panose="02020603050405020304" pitchFamily="18" charset="0"/>
                <a:cs typeface="Times New Roman" panose="02020603050405020304" pitchFamily="18" charset="0"/>
              </a:rPr>
              <a:t>What are the components of the HRPP? </a:t>
            </a:r>
          </a:p>
          <a:p>
            <a:pPr marL="342900" marR="0" lvl="0" indent="-342900">
              <a:lnSpc>
                <a:spcPct val="107000"/>
              </a:lnSpc>
              <a:spcBef>
                <a:spcPts val="0"/>
              </a:spcBef>
              <a:spcAft>
                <a:spcPts val="800"/>
              </a:spcAft>
              <a:buFont typeface="Symbol" panose="05050102010706020507" pitchFamily="18" charset="2"/>
              <a:buChar char=""/>
            </a:pPr>
            <a:r>
              <a:rPr lang="en-US" sz="2800" dirty="0">
                <a:latin typeface="Calibri" panose="020F0502020204030204" pitchFamily="34" charset="0"/>
                <a:ea typeface="Times New Roman" panose="02020603050405020304" pitchFamily="18" charset="0"/>
                <a:cs typeface="Times New Roman" panose="02020603050405020304" pitchFamily="18" charset="0"/>
              </a:rPr>
              <a:t>What does your division/department do to support human research activities?</a:t>
            </a:r>
          </a:p>
          <a:p>
            <a:r>
              <a:rPr lang="en-US" sz="2800" b="1" dirty="0">
                <a:solidFill>
                  <a:schemeClr val="accent1">
                    <a:lumMod val="60000"/>
                    <a:lumOff val="40000"/>
                  </a:schemeClr>
                </a:solidFill>
                <a:latin typeface="Calibri" panose="020F0502020204030204" pitchFamily="34" charset="0"/>
                <a:ea typeface="Calibri" panose="020F0502020204030204" pitchFamily="34" charset="0"/>
              </a:rPr>
              <a:t>REMEMBER</a:t>
            </a:r>
            <a:r>
              <a:rPr lang="en-US" sz="2800" dirty="0">
                <a:latin typeface="Calibri" panose="020F0502020204030204" pitchFamily="34" charset="0"/>
                <a:ea typeface="Calibri" panose="020F0502020204030204" pitchFamily="34" charset="0"/>
              </a:rPr>
              <a:t>, your role is part of a larger effort to protect human subjects in research. How does your role contribute to that effort?</a:t>
            </a:r>
          </a:p>
        </p:txBody>
      </p:sp>
      <p:sp>
        <p:nvSpPr>
          <p:cNvPr id="150"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3229" y="6007878"/>
            <a:ext cx="3500715"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400111370"/>
      </p:ext>
    </p:extLst>
  </p:cSld>
  <p:clrMapOvr>
    <a:overrideClrMapping bg1="dk1" tx1="lt1" bg2="dk2" tx2="lt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FDF9410-E530-4E71-A2C0-4C24B48964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92E0214-B7C2-4507-809B-6EECCE26D975}"/>
              </a:ext>
            </a:extLst>
          </p:cNvPr>
          <p:cNvSpPr>
            <a:spLocks noGrp="1"/>
          </p:cNvSpPr>
          <p:nvPr>
            <p:ph type="ctrTitle"/>
          </p:nvPr>
        </p:nvSpPr>
        <p:spPr>
          <a:xfrm>
            <a:off x="1752966" y="1427304"/>
            <a:ext cx="8686800" cy="3241515"/>
          </a:xfrm>
        </p:spPr>
        <p:txBody>
          <a:bodyPr anchor="ctr">
            <a:normAutofit/>
          </a:bodyPr>
          <a:lstStyle/>
          <a:p>
            <a:pPr algn="ctr"/>
            <a:r>
              <a:rPr lang="en-US" sz="5400" dirty="0"/>
              <a:t>Does my project require irb review?</a:t>
            </a:r>
            <a:br>
              <a:rPr lang="en-US" sz="5400" dirty="0"/>
            </a:br>
            <a:r>
              <a:rPr lang="en-US" sz="5400" dirty="0"/>
              <a:t>The common Rule</a:t>
            </a:r>
          </a:p>
        </p:txBody>
      </p:sp>
      <p:cxnSp>
        <p:nvCxnSpPr>
          <p:cNvPr id="10" name="Straight Connector 9">
            <a:extLst>
              <a:ext uri="{FF2B5EF4-FFF2-40B4-BE49-F238E27FC236}">
                <a16:creationId xmlns:a16="http://schemas.microsoft.com/office/drawing/2014/main" id="{53268B1E-8861-4702-9529-5A8FB23A618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752966" y="1094758"/>
            <a:ext cx="8686800" cy="0"/>
          </a:xfrm>
          <a:prstGeom prst="line">
            <a:avLst/>
          </a:prstGeom>
          <a:ln w="31750"/>
        </p:spPr>
        <p:style>
          <a:lnRef idx="3">
            <a:schemeClr val="accent1"/>
          </a:lnRef>
          <a:fillRef idx="0">
            <a:schemeClr val="accent1"/>
          </a:fillRef>
          <a:effectRef idx="2">
            <a:schemeClr val="accent1"/>
          </a:effectRef>
          <a:fontRef idx="minor">
            <a:schemeClr val="tx1"/>
          </a:fontRef>
        </p:style>
      </p:cxnSp>
      <p:cxnSp>
        <p:nvCxnSpPr>
          <p:cNvPr id="12" name="Straight Connector 11">
            <a:extLst>
              <a:ext uri="{FF2B5EF4-FFF2-40B4-BE49-F238E27FC236}">
                <a16:creationId xmlns:a16="http://schemas.microsoft.com/office/drawing/2014/main" id="{BC6646AE-8FD6-411E-8640-6CCB250D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752966" y="4923706"/>
            <a:ext cx="868680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7939637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1" name="Rectangle 106">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42" name="Picture 108">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43" name="Straight Connector 110">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44" name="Straight Connector 112">
            <a:extLst>
              <a:ext uri="{FF2B5EF4-FFF2-40B4-BE49-F238E27FC236}">
                <a16:creationId xmlns:a16="http://schemas.microsoft.com/office/drawing/2014/main" id="{C9D4B225-18E9-4C5B-94D8-2ABE6D161E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45" name="Rectangle 114">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pic>
        <p:nvPicPr>
          <p:cNvPr id="8" name="Content Placeholder 7">
            <a:extLst>
              <a:ext uri="{FF2B5EF4-FFF2-40B4-BE49-F238E27FC236}">
                <a16:creationId xmlns:a16="http://schemas.microsoft.com/office/drawing/2014/main" id="{26A68BF1-47D6-49B8-ABCF-FE1BE7716FD8}"/>
              </a:ext>
            </a:extLst>
          </p:cNvPr>
          <p:cNvPicPr>
            <a:picLocks noGrp="1" noChangeAspect="1"/>
          </p:cNvPicPr>
          <p:nvPr>
            <p:ph idx="1"/>
          </p:nvPr>
        </p:nvPicPr>
        <p:blipFill rotWithShape="1">
          <a:blip r:embed="rId3">
            <a:alphaModFix amt="50000"/>
            <a:extLst>
              <a:ext uri="{837473B0-CC2E-450A-ABE3-18F120FF3D39}">
                <a1611:picAttrSrcUrl xmlns:a1611="http://schemas.microsoft.com/office/drawing/2016/11/main" r:id="rId4"/>
              </a:ext>
            </a:extLst>
          </a:blip>
          <a:srcRect l="14277" r="9725" b="-1"/>
          <a:stretch/>
        </p:blipFill>
        <p:spPr>
          <a:xfrm>
            <a:off x="305" y="10"/>
            <a:ext cx="12191695" cy="6857990"/>
          </a:xfrm>
          <a:prstGeom prst="rect">
            <a:avLst/>
          </a:prstGeom>
        </p:spPr>
      </p:pic>
      <p:sp>
        <p:nvSpPr>
          <p:cNvPr id="146"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301" y="443732"/>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B71E42"/>
              </a:solidFill>
              <a:effectLst/>
              <a:uLnTx/>
              <a:uFillTx/>
              <a:latin typeface="Gill Sans MT" panose="020B0502020104020203"/>
              <a:ea typeface="+mn-ea"/>
              <a:cs typeface="+mn-cs"/>
            </a:endParaRPr>
          </a:p>
        </p:txBody>
      </p:sp>
      <p:sp>
        <p:nvSpPr>
          <p:cNvPr id="147"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636" y="540921"/>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sp>
        <p:nvSpPr>
          <p:cNvPr id="148" name="Rectangle 120">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12192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sp>
        <p:nvSpPr>
          <p:cNvPr id="4" name="Title 3">
            <a:extLst>
              <a:ext uri="{FF2B5EF4-FFF2-40B4-BE49-F238E27FC236}">
                <a16:creationId xmlns:a16="http://schemas.microsoft.com/office/drawing/2014/main" id="{144B9B65-2F4F-46FE-9823-A0432A48783D}"/>
              </a:ext>
            </a:extLst>
          </p:cNvPr>
          <p:cNvSpPr>
            <a:spLocks noGrp="1"/>
          </p:cNvSpPr>
          <p:nvPr>
            <p:ph type="title"/>
          </p:nvPr>
        </p:nvSpPr>
        <p:spPr>
          <a:xfrm>
            <a:off x="1130271" y="1193800"/>
            <a:ext cx="3193050" cy="4699000"/>
          </a:xfrm>
        </p:spPr>
        <p:txBody>
          <a:bodyPr vert="horz" lIns="91440" tIns="45720" rIns="91440" bIns="45720" rtlCol="0" anchor="ctr">
            <a:normAutofit/>
          </a:bodyPr>
          <a:lstStyle/>
          <a:p>
            <a:pPr algn="r"/>
            <a:r>
              <a:rPr lang="en-US" sz="3200" dirty="0"/>
              <a:t>What is AAHRPP?</a:t>
            </a:r>
          </a:p>
        </p:txBody>
      </p:sp>
      <p:cxnSp>
        <p:nvCxnSpPr>
          <p:cNvPr id="149" name="Straight Connector 122">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962AC55D-C63A-463D-9515-19D22EEFF3AD}"/>
              </a:ext>
            </a:extLst>
          </p:cNvPr>
          <p:cNvSpPr>
            <a:spLocks noGrp="1"/>
          </p:cNvSpPr>
          <p:nvPr>
            <p:ph type="body" sz="half" idx="2"/>
          </p:nvPr>
        </p:nvSpPr>
        <p:spPr>
          <a:xfrm>
            <a:off x="4976327" y="1307815"/>
            <a:ext cx="6085091" cy="4699000"/>
          </a:xfrm>
        </p:spPr>
        <p:txBody>
          <a:bodyPr vert="horz" lIns="91440" tIns="45720" rIns="91440" bIns="45720" rtlCol="0" anchor="ctr">
            <a:normAutofit/>
          </a:bodyPr>
          <a:lstStyle/>
          <a:p>
            <a:r>
              <a:rPr lang="en-US" b="1" dirty="0">
                <a:solidFill>
                  <a:schemeClr val="accent1">
                    <a:lumMod val="60000"/>
                    <a:lumOff val="40000"/>
                  </a:schemeClr>
                </a:solidFill>
              </a:rPr>
              <a:t>AAHRPP</a:t>
            </a:r>
            <a:r>
              <a:rPr lang="en-US" dirty="0"/>
              <a:t>: Association for the Accreditation of Human Research Protection Programs</a:t>
            </a:r>
          </a:p>
          <a:p>
            <a:r>
              <a:rPr lang="en-US" b="1" dirty="0">
                <a:solidFill>
                  <a:schemeClr val="accent1">
                    <a:lumMod val="60000"/>
                    <a:lumOff val="40000"/>
                  </a:schemeClr>
                </a:solidFill>
              </a:rPr>
              <a:t>MISSION</a:t>
            </a:r>
            <a:r>
              <a:rPr lang="en-US" dirty="0"/>
              <a:t>: “AAHRPP accredits high-quality human research protection programs in order to promote excellent, ethically sound research. Through partnerships with research organizations, researchers, sponsors, and the public, AAHRPP encourages effective, efficient, and innovative systems of protection for human research participants.”</a:t>
            </a:r>
          </a:p>
        </p:txBody>
      </p:sp>
      <p:sp>
        <p:nvSpPr>
          <p:cNvPr id="150"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3229" y="6007878"/>
            <a:ext cx="3500715"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1170640700"/>
      </p:ext>
    </p:extLst>
  </p:cSld>
  <p:clrMapOvr>
    <a:overrideClrMapping bg1="dk1" tx1="lt1" bg2="dk2" tx2="lt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8" name="Rectangle 10">
            <a:extLst>
              <a:ext uri="{FF2B5EF4-FFF2-40B4-BE49-F238E27FC236}">
                <a16:creationId xmlns:a16="http://schemas.microsoft.com/office/drawing/2014/main" id="{17424F32-2789-4FF9-8E8A-1252284BF6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29" name="Picture 12">
            <a:extLst>
              <a:ext uri="{FF2B5EF4-FFF2-40B4-BE49-F238E27FC236}">
                <a16:creationId xmlns:a16="http://schemas.microsoft.com/office/drawing/2014/main" id="{D708C46E-BB60-4B97-8327-D3A475C008E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0" name="Straight Connector 14">
            <a:extLst>
              <a:ext uri="{FF2B5EF4-FFF2-40B4-BE49-F238E27FC236}">
                <a16:creationId xmlns:a16="http://schemas.microsoft.com/office/drawing/2014/main" id="{8042755C-F24C-4D08-8E4C-E646382C363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31" name="Straight Connector 16">
            <a:extLst>
              <a:ext uri="{FF2B5EF4-FFF2-40B4-BE49-F238E27FC236}">
                <a16:creationId xmlns:a16="http://schemas.microsoft.com/office/drawing/2014/main" id="{63E94A00-1A92-47F4-9E2D-E51DFF9016D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32" name="Rectangle 18">
            <a:extLst>
              <a:ext uri="{FF2B5EF4-FFF2-40B4-BE49-F238E27FC236}">
                <a16:creationId xmlns:a16="http://schemas.microsoft.com/office/drawing/2014/main" id="{1B6FE1E6-1155-46CD-9113-BC03DDD53D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33" name="Rectangle 20">
            <a:extLst>
              <a:ext uri="{FF2B5EF4-FFF2-40B4-BE49-F238E27FC236}">
                <a16:creationId xmlns:a16="http://schemas.microsoft.com/office/drawing/2014/main" id="{F80DFCE9-814C-46CF-8B54-3DF7C405D5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4" name="Title 3"/>
          <p:cNvSpPr>
            <a:spLocks noGrp="1"/>
          </p:cNvSpPr>
          <p:nvPr>
            <p:ph type="ctrTitle"/>
          </p:nvPr>
        </p:nvSpPr>
        <p:spPr>
          <a:xfrm>
            <a:off x="1451581" y="5008500"/>
            <a:ext cx="9603272" cy="960755"/>
          </a:xfrm>
        </p:spPr>
        <p:txBody>
          <a:bodyPr vert="horz" lIns="91440" tIns="45720" rIns="91440" bIns="45720" rtlCol="0" anchor="t">
            <a:normAutofit/>
          </a:bodyPr>
          <a:lstStyle/>
          <a:p>
            <a:r>
              <a:rPr lang="en-US" sz="3200" dirty="0"/>
              <a:t>Does my project require irb review?</a:t>
            </a:r>
          </a:p>
        </p:txBody>
      </p:sp>
      <p:cxnSp>
        <p:nvCxnSpPr>
          <p:cNvPr id="34" name="Straight Connector 22">
            <a:extLst>
              <a:ext uri="{FF2B5EF4-FFF2-40B4-BE49-F238E27FC236}">
                <a16:creationId xmlns:a16="http://schemas.microsoft.com/office/drawing/2014/main" id="{34EA8DE4-CCC2-431B-8C80-EA90145DB84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1579" y="4826256"/>
            <a:ext cx="9603274"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35" name="Picture 24">
            <a:extLst>
              <a:ext uri="{FF2B5EF4-FFF2-40B4-BE49-F238E27FC236}">
                <a16:creationId xmlns:a16="http://schemas.microsoft.com/office/drawing/2014/main" id="{4CB4C886-8576-4974-AB93-DE953D2439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15050"/>
            <a:ext cx="12192000" cy="742950"/>
          </a:xfrm>
          <a:prstGeom prst="rect">
            <a:avLst/>
          </a:prstGeom>
        </p:spPr>
      </p:pic>
      <p:cxnSp>
        <p:nvCxnSpPr>
          <p:cNvPr id="27" name="Straight Connector 26">
            <a:extLst>
              <a:ext uri="{FF2B5EF4-FFF2-40B4-BE49-F238E27FC236}">
                <a16:creationId xmlns:a16="http://schemas.microsoft.com/office/drawing/2014/main" id="{9F386762-7F04-4308-9C63-5F9B6DD515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graphicFrame>
        <p:nvGraphicFramePr>
          <p:cNvPr id="6" name="Diagram 5"/>
          <p:cNvGraphicFramePr/>
          <p:nvPr/>
        </p:nvGraphicFramePr>
        <p:xfrm>
          <a:off x="1450975" y="933450"/>
          <a:ext cx="9604375" cy="34496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4806981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D158677-2FDD-431A-99C2-3C3D6D2324B4}"/>
              </a:ext>
            </a:extLst>
          </p:cNvPr>
          <p:cNvSpPr>
            <a:spLocks noGrp="1"/>
          </p:cNvSpPr>
          <p:nvPr>
            <p:ph type="title"/>
          </p:nvPr>
        </p:nvSpPr>
        <p:spPr/>
        <p:txBody>
          <a:bodyPr>
            <a:normAutofit/>
          </a:bodyPr>
          <a:lstStyle/>
          <a:p>
            <a:r>
              <a:rPr lang="en-US" dirty="0"/>
              <a:t>What requires IRB review? /</a:t>
            </a:r>
            <a:br>
              <a:rPr lang="en-US" dirty="0"/>
            </a:br>
            <a:r>
              <a:rPr lang="en-US" dirty="0"/>
              <a:t>What is research?</a:t>
            </a:r>
          </a:p>
        </p:txBody>
      </p:sp>
      <p:sp>
        <p:nvSpPr>
          <p:cNvPr id="6" name="Text Placeholder 5">
            <a:extLst>
              <a:ext uri="{FF2B5EF4-FFF2-40B4-BE49-F238E27FC236}">
                <a16:creationId xmlns:a16="http://schemas.microsoft.com/office/drawing/2014/main" id="{7555CF45-E82C-4AE7-88B3-33F561AE1DAB}"/>
              </a:ext>
            </a:extLst>
          </p:cNvPr>
          <p:cNvSpPr>
            <a:spLocks noGrp="1"/>
          </p:cNvSpPr>
          <p:nvPr>
            <p:ph type="body" idx="1"/>
          </p:nvPr>
        </p:nvSpPr>
        <p:spPr/>
        <p:txBody>
          <a:bodyPr>
            <a:normAutofit/>
          </a:bodyPr>
          <a:lstStyle/>
          <a:p>
            <a:pPr algn="ctr"/>
            <a:r>
              <a:rPr lang="en-US" sz="2000" b="1" dirty="0"/>
              <a:t>Systematic investigation</a:t>
            </a:r>
          </a:p>
        </p:txBody>
      </p:sp>
      <p:pic>
        <p:nvPicPr>
          <p:cNvPr id="12" name="Content Placeholder 11">
            <a:extLst>
              <a:ext uri="{FF2B5EF4-FFF2-40B4-BE49-F238E27FC236}">
                <a16:creationId xmlns:a16="http://schemas.microsoft.com/office/drawing/2014/main" id="{3DED7F2C-F63D-458B-8D10-62F9B37DBB88}"/>
              </a:ext>
              <a:ext uri="{C183D7F6-B498-43B3-948B-1728B52AA6E4}">
                <adec:decorative xmlns:adec="http://schemas.microsoft.com/office/drawing/2017/decorative" val="1"/>
              </a:ext>
            </a:extLst>
          </p:cNvPr>
          <p:cNvPicPr>
            <a:picLocks noGrp="1" noChangeAspect="1"/>
          </p:cNvPicPr>
          <p:nvPr>
            <p:ph sz="half" idx="2"/>
          </p:nvPr>
        </p:nvPicPr>
        <p:blipFill>
          <a:blip r:embed="rId2">
            <a:extLst>
              <a:ext uri="{837473B0-CC2E-450A-ABE3-18F120FF3D39}">
                <a1611:picAttrSrcUrl xmlns:a1611="http://schemas.microsoft.com/office/drawing/2016/11/main" r:id="rId3"/>
              </a:ext>
            </a:extLst>
          </a:blip>
          <a:stretch>
            <a:fillRect/>
          </a:stretch>
        </p:blipFill>
        <p:spPr>
          <a:xfrm>
            <a:off x="1447800" y="3022754"/>
            <a:ext cx="4645025" cy="224759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9" name="Text Placeholder 8">
            <a:extLst>
              <a:ext uri="{FF2B5EF4-FFF2-40B4-BE49-F238E27FC236}">
                <a16:creationId xmlns:a16="http://schemas.microsoft.com/office/drawing/2014/main" id="{510E2CF9-43C4-4882-B457-3A3C25CA190E}"/>
              </a:ext>
            </a:extLst>
          </p:cNvPr>
          <p:cNvSpPr>
            <a:spLocks noGrp="1"/>
          </p:cNvSpPr>
          <p:nvPr>
            <p:ph type="body" sz="quarter" idx="3"/>
          </p:nvPr>
        </p:nvSpPr>
        <p:spPr/>
        <p:txBody>
          <a:bodyPr>
            <a:normAutofit/>
          </a:bodyPr>
          <a:lstStyle/>
          <a:p>
            <a:pPr algn="ctr"/>
            <a:r>
              <a:rPr lang="en-US" sz="2000" b="1" dirty="0"/>
              <a:t>Generalizable knowledge</a:t>
            </a:r>
          </a:p>
        </p:txBody>
      </p:sp>
      <p:pic>
        <p:nvPicPr>
          <p:cNvPr id="14" name="Content Placeholder 13">
            <a:extLst>
              <a:ext uri="{FF2B5EF4-FFF2-40B4-BE49-F238E27FC236}">
                <a16:creationId xmlns:a16="http://schemas.microsoft.com/office/drawing/2014/main" id="{94A0985D-9700-49E4-8D63-4313D4A6B394}"/>
              </a:ext>
              <a:ext uri="{C183D7F6-B498-43B3-948B-1728B52AA6E4}">
                <adec:decorative xmlns:adec="http://schemas.microsoft.com/office/drawing/2017/decorative" val="1"/>
              </a:ext>
            </a:extLst>
          </p:cNvPr>
          <p:cNvPicPr>
            <a:picLocks noGrp="1" noChangeAspect="1"/>
          </p:cNvPicPr>
          <p:nvPr>
            <p:ph sz="quarter" idx="4"/>
          </p:nvPr>
        </p:nvPicPr>
        <p:blipFill>
          <a:blip r:embed="rId4">
            <a:extLst>
              <a:ext uri="{837473B0-CC2E-450A-ABE3-18F120FF3D39}">
                <a1611:picAttrSrcUrl xmlns:a1611="http://schemas.microsoft.com/office/drawing/2016/11/main" r:id="rId5"/>
              </a:ext>
            </a:extLst>
          </a:blip>
          <a:stretch>
            <a:fillRect/>
          </a:stretch>
        </p:blipFill>
        <p:spPr>
          <a:xfrm>
            <a:off x="6411913" y="3021678"/>
            <a:ext cx="4645025" cy="2237044"/>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9794885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11">
            <a:extLst>
              <a:ext uri="{FF2B5EF4-FFF2-40B4-BE49-F238E27FC236}">
                <a16:creationId xmlns:a16="http://schemas.microsoft.com/office/drawing/2014/main" id="{41633581-2A4B-4E47-95F3-90DA1CC0D962}"/>
              </a:ext>
              <a:ext uri="{C183D7F6-B498-43B3-948B-1728B52AA6E4}">
                <adec:decorative xmlns:adec="http://schemas.microsoft.com/office/drawing/2017/decorative" val="1"/>
              </a:ext>
            </a:extLst>
          </p:cNvPr>
          <p:cNvPicPr>
            <a:picLocks noChangeAspect="1"/>
          </p:cNvPicPr>
          <p:nvPr/>
        </p:nvPicPr>
        <p:blipFill rotWithShape="1">
          <a:blip r:embed="rId2">
            <a:alphaModFix amt="50000"/>
            <a:extLst>
              <a:ext uri="{837473B0-CC2E-450A-ABE3-18F120FF3D39}">
                <a1611:picAttrSrcUrl xmlns:a1611="http://schemas.microsoft.com/office/drawing/2016/11/main" r:id="rId3"/>
              </a:ext>
            </a:extLst>
          </a:blip>
          <a:srcRect r="13981"/>
          <a:stretch/>
        </p:blipFill>
        <p:spPr>
          <a:xfrm>
            <a:off x="305" y="10"/>
            <a:ext cx="12191695" cy="6857990"/>
          </a:xfrm>
          <a:prstGeom prst="rect">
            <a:avLst/>
          </a:prstGeom>
          <a:ln w="88900" cap="sq" cmpd="thickThin">
            <a:solidFill>
              <a:srgbClr val="000000"/>
            </a:solidFill>
            <a:prstDash val="solid"/>
            <a:miter lim="800000"/>
          </a:ln>
          <a:effectLst>
            <a:innerShdw blurRad="76200">
              <a:srgbClr val="000000"/>
            </a:innerShdw>
          </a:effectLst>
        </p:spPr>
      </p:pic>
      <p:sp>
        <p:nvSpPr>
          <p:cNvPr id="11"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301" y="443732"/>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3"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636" y="540921"/>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15" name="Rectangle 14">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12192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8B4BE0F4-7E13-4137-8274-D2AECBBAA1D4}"/>
              </a:ext>
            </a:extLst>
          </p:cNvPr>
          <p:cNvSpPr>
            <a:spLocks noGrp="1"/>
          </p:cNvSpPr>
          <p:nvPr>
            <p:ph type="title"/>
          </p:nvPr>
        </p:nvSpPr>
        <p:spPr>
          <a:xfrm>
            <a:off x="1130271" y="1193800"/>
            <a:ext cx="3193050" cy="4699000"/>
          </a:xfrm>
        </p:spPr>
        <p:txBody>
          <a:bodyPr anchor="ctr">
            <a:normAutofit/>
          </a:bodyPr>
          <a:lstStyle/>
          <a:p>
            <a:pPr algn="r"/>
            <a:br>
              <a:rPr lang="en-US" dirty="0"/>
            </a:br>
            <a:r>
              <a:rPr lang="en-US" sz="4000" dirty="0"/>
              <a:t>What requires IRB review?</a:t>
            </a:r>
            <a:endParaRPr lang="en-US" dirty="0"/>
          </a:p>
        </p:txBody>
      </p:sp>
      <p:cxnSp>
        <p:nvCxnSpPr>
          <p:cNvPr id="17" name="Straight Connector 16">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C0CB733-7190-43ED-BF83-A1005405FB11}"/>
              </a:ext>
            </a:extLst>
          </p:cNvPr>
          <p:cNvSpPr>
            <a:spLocks noGrp="1"/>
          </p:cNvSpPr>
          <p:nvPr>
            <p:ph idx="1"/>
          </p:nvPr>
        </p:nvSpPr>
        <p:spPr>
          <a:xfrm>
            <a:off x="4976636" y="1193800"/>
            <a:ext cx="6247304" cy="4699000"/>
          </a:xfrm>
        </p:spPr>
        <p:txBody>
          <a:bodyPr anchor="ctr">
            <a:normAutofit fontScale="92500"/>
          </a:bodyPr>
          <a:lstStyle/>
          <a:p>
            <a:pPr marL="274320" lvl="1" indent="0">
              <a:buNone/>
            </a:pPr>
            <a:r>
              <a:rPr lang="en-US" sz="3600" dirty="0"/>
              <a:t>A systematic investigation involves:</a:t>
            </a:r>
          </a:p>
          <a:p>
            <a:pPr lvl="2"/>
            <a:r>
              <a:rPr lang="en-US" sz="3200" dirty="0"/>
              <a:t>Methodical procedure and plan</a:t>
            </a:r>
          </a:p>
          <a:p>
            <a:pPr lvl="2"/>
            <a:r>
              <a:rPr lang="en-US" sz="3200" dirty="0"/>
              <a:t>Theoretically grounded</a:t>
            </a:r>
          </a:p>
          <a:p>
            <a:pPr lvl="2"/>
            <a:r>
              <a:rPr lang="en-US" sz="3200" dirty="0"/>
              <a:t>Well-defined research question</a:t>
            </a:r>
          </a:p>
          <a:p>
            <a:pPr lvl="2"/>
            <a:r>
              <a:rPr lang="en-US" sz="3200" dirty="0"/>
              <a:t>Informed by empirical findings </a:t>
            </a:r>
          </a:p>
          <a:p>
            <a:endParaRPr lang="en-US" dirty="0"/>
          </a:p>
        </p:txBody>
      </p:sp>
      <p:sp>
        <p:nvSpPr>
          <p:cNvPr id="19"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3229" y="6007878"/>
            <a:ext cx="3500715"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Tree>
    <p:extLst>
      <p:ext uri="{BB962C8B-B14F-4D97-AF65-F5344CB8AC3E}">
        <p14:creationId xmlns:p14="http://schemas.microsoft.com/office/powerpoint/2010/main" val="1371475164"/>
      </p:ext>
    </p:extLst>
  </p:cSld>
  <p:clrMapOvr>
    <a:overrideClrMapping bg1="dk1" tx1="lt1" bg2="dk2" tx2="lt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13">
            <a:extLst>
              <a:ext uri="{FF2B5EF4-FFF2-40B4-BE49-F238E27FC236}">
                <a16:creationId xmlns:a16="http://schemas.microsoft.com/office/drawing/2014/main" id="{5947C88F-DDFC-485B-9E86-A07E36739B93}"/>
              </a:ext>
              <a:ext uri="{C183D7F6-B498-43B3-948B-1728B52AA6E4}">
                <adec:decorative xmlns:adec="http://schemas.microsoft.com/office/drawing/2017/decorative" val="1"/>
              </a:ext>
            </a:extLst>
          </p:cNvPr>
          <p:cNvPicPr>
            <a:picLocks noChangeAspect="1"/>
          </p:cNvPicPr>
          <p:nvPr/>
        </p:nvPicPr>
        <p:blipFill rotWithShape="1">
          <a:blip r:embed="rId2">
            <a:alphaModFix amt="50000"/>
            <a:extLst>
              <a:ext uri="{837473B0-CC2E-450A-ABE3-18F120FF3D39}">
                <a1611:picAttrSrcUrl xmlns:a1611="http://schemas.microsoft.com/office/drawing/2016/11/main" r:id="rId3"/>
              </a:ext>
            </a:extLst>
          </a:blip>
          <a:srcRect l="3997" r="10228" b="1"/>
          <a:stretch/>
        </p:blipFill>
        <p:spPr>
          <a:xfrm>
            <a:off x="305" y="10"/>
            <a:ext cx="12191695" cy="6857990"/>
          </a:xfrm>
          <a:prstGeom prst="rect">
            <a:avLst/>
          </a:prstGeom>
          <a:ln w="88900" cap="sq" cmpd="thickThin">
            <a:solidFill>
              <a:srgbClr val="000000"/>
            </a:solidFill>
            <a:prstDash val="solid"/>
            <a:miter lim="800000"/>
          </a:ln>
          <a:effectLst>
            <a:innerShdw blurRad="76200">
              <a:srgbClr val="000000"/>
            </a:innerShdw>
          </a:effectLst>
        </p:spPr>
      </p:pic>
      <p:sp>
        <p:nvSpPr>
          <p:cNvPr id="11"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301" y="443732"/>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3"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636" y="540921"/>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15" name="Rectangle 14">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12192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F900EDA8-084B-461F-BD2B-A14C469F1583}"/>
              </a:ext>
            </a:extLst>
          </p:cNvPr>
          <p:cNvSpPr>
            <a:spLocks noGrp="1"/>
          </p:cNvSpPr>
          <p:nvPr>
            <p:ph type="title"/>
          </p:nvPr>
        </p:nvSpPr>
        <p:spPr>
          <a:xfrm>
            <a:off x="1130271" y="1193800"/>
            <a:ext cx="3193050" cy="4699000"/>
          </a:xfrm>
        </p:spPr>
        <p:txBody>
          <a:bodyPr anchor="ctr">
            <a:normAutofit/>
          </a:bodyPr>
          <a:lstStyle/>
          <a:p>
            <a:pPr algn="r"/>
            <a:br>
              <a:rPr lang="en-US" dirty="0"/>
            </a:br>
            <a:r>
              <a:rPr lang="en-US" sz="4000" dirty="0"/>
              <a:t>What requires IRB review?</a:t>
            </a:r>
            <a:endParaRPr lang="en-US" dirty="0"/>
          </a:p>
        </p:txBody>
      </p:sp>
      <p:cxnSp>
        <p:nvCxnSpPr>
          <p:cNvPr id="17" name="Straight Connector 16">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5A29E5C-83DF-44AC-B566-9ABA2410137C}"/>
              </a:ext>
            </a:extLst>
          </p:cNvPr>
          <p:cNvSpPr>
            <a:spLocks noGrp="1"/>
          </p:cNvSpPr>
          <p:nvPr>
            <p:ph idx="1"/>
          </p:nvPr>
        </p:nvSpPr>
        <p:spPr>
          <a:xfrm>
            <a:off x="4976636" y="1193800"/>
            <a:ext cx="6085091" cy="4699000"/>
          </a:xfrm>
        </p:spPr>
        <p:txBody>
          <a:bodyPr anchor="ctr">
            <a:normAutofit/>
          </a:bodyPr>
          <a:lstStyle/>
          <a:p>
            <a:r>
              <a:rPr lang="en-US" sz="2800" dirty="0"/>
              <a:t>Results applicable to population beyond data collection site or specific subjects studied</a:t>
            </a:r>
          </a:p>
          <a:p>
            <a:pPr marL="0" indent="0">
              <a:buNone/>
            </a:pPr>
            <a:r>
              <a:rPr lang="en-US" sz="2800" dirty="0"/>
              <a:t>	and/or</a:t>
            </a:r>
          </a:p>
          <a:p>
            <a:r>
              <a:rPr lang="en-US" sz="2800" dirty="0"/>
              <a:t>Results intended to be used to develop, test, or support theories, principles, and statements of relationships, or to inform policy beyond the study</a:t>
            </a:r>
          </a:p>
          <a:p>
            <a:endParaRPr lang="en-US" dirty="0"/>
          </a:p>
        </p:txBody>
      </p:sp>
      <p:sp>
        <p:nvSpPr>
          <p:cNvPr id="19"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3229" y="6007878"/>
            <a:ext cx="3500715"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Tree>
    <p:extLst>
      <p:ext uri="{BB962C8B-B14F-4D97-AF65-F5344CB8AC3E}">
        <p14:creationId xmlns:p14="http://schemas.microsoft.com/office/powerpoint/2010/main" val="1606197570"/>
      </p:ext>
    </p:extLst>
  </p:cSld>
  <p:clrMapOvr>
    <a:overrideClrMapping bg1="dk1" tx1="lt1" bg2="dk2" tx2="lt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8047C-BEB5-4884-BCCF-12FAEE36FC2B}"/>
              </a:ext>
            </a:extLst>
          </p:cNvPr>
          <p:cNvSpPr>
            <a:spLocks noGrp="1"/>
          </p:cNvSpPr>
          <p:nvPr>
            <p:ph type="title"/>
          </p:nvPr>
        </p:nvSpPr>
        <p:spPr/>
        <p:txBody>
          <a:bodyPr/>
          <a:lstStyle/>
          <a:p>
            <a:br>
              <a:rPr lang="en-US" dirty="0"/>
            </a:br>
            <a:r>
              <a:rPr lang="en-US" dirty="0"/>
              <a:t>Not (Regulated) Research</a:t>
            </a:r>
          </a:p>
        </p:txBody>
      </p:sp>
      <p:sp>
        <p:nvSpPr>
          <p:cNvPr id="3" name="Content Placeholder 2">
            <a:extLst>
              <a:ext uri="{FF2B5EF4-FFF2-40B4-BE49-F238E27FC236}">
                <a16:creationId xmlns:a16="http://schemas.microsoft.com/office/drawing/2014/main" id="{AB7BE799-EC44-4D70-A3EA-B3A6899D97E2}"/>
              </a:ext>
            </a:extLst>
          </p:cNvPr>
          <p:cNvSpPr>
            <a:spLocks noGrp="1"/>
          </p:cNvSpPr>
          <p:nvPr>
            <p:ph idx="1"/>
          </p:nvPr>
        </p:nvSpPr>
        <p:spPr/>
        <p:txBody>
          <a:bodyPr>
            <a:normAutofit fontScale="92500" lnSpcReduction="20000"/>
          </a:bodyPr>
          <a:lstStyle/>
          <a:p>
            <a:pPr marL="0" indent="0">
              <a:buNone/>
            </a:pPr>
            <a:r>
              <a:rPr lang="en-US" sz="2800" b="1" dirty="0">
                <a:solidFill>
                  <a:srgbClr val="C00000"/>
                </a:solidFill>
              </a:rPr>
              <a:t>Additionally</a:t>
            </a:r>
            <a:endParaRPr lang="en-US" sz="2800" dirty="0">
              <a:solidFill>
                <a:srgbClr val="C00000"/>
              </a:solidFill>
            </a:endParaRPr>
          </a:p>
          <a:p>
            <a:pPr lvl="1"/>
            <a:r>
              <a:rPr lang="en-US" sz="2400" dirty="0"/>
              <a:t>Case studies</a:t>
            </a:r>
          </a:p>
          <a:p>
            <a:pPr lvl="1"/>
            <a:r>
              <a:rPr lang="en-US" sz="2400" dirty="0"/>
              <a:t>Journalism/documentary activities</a:t>
            </a:r>
          </a:p>
          <a:p>
            <a:pPr lvl="1"/>
            <a:r>
              <a:rPr lang="en-US" sz="2400" dirty="0"/>
              <a:t>Oral history</a:t>
            </a:r>
          </a:p>
          <a:p>
            <a:pPr lvl="1"/>
            <a:r>
              <a:rPr lang="en-US" sz="2400" dirty="0"/>
              <a:t>Standard public health surveillance or prevention activities</a:t>
            </a:r>
          </a:p>
          <a:p>
            <a:pPr lvl="1"/>
            <a:r>
              <a:rPr lang="en-US" sz="2400" dirty="0"/>
              <a:t>Criminal justice investigations</a:t>
            </a:r>
          </a:p>
          <a:p>
            <a:pPr lvl="1"/>
            <a:r>
              <a:rPr lang="en-US" sz="2400" dirty="0"/>
              <a:t>National intelligence/security missions</a:t>
            </a:r>
          </a:p>
          <a:p>
            <a:pPr lvl="1"/>
            <a:r>
              <a:rPr lang="en-US" sz="2400" dirty="0"/>
              <a:t>Secondary use of non-identifiable newborn screening blood spots</a:t>
            </a:r>
          </a:p>
          <a:p>
            <a:endParaRPr lang="en-US" dirty="0"/>
          </a:p>
        </p:txBody>
      </p:sp>
    </p:spTree>
    <p:extLst>
      <p:ext uri="{BB962C8B-B14F-4D97-AF65-F5344CB8AC3E}">
        <p14:creationId xmlns:p14="http://schemas.microsoft.com/office/powerpoint/2010/main" val="25678070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8" name="Rectangle 10">
            <a:extLst>
              <a:ext uri="{FF2B5EF4-FFF2-40B4-BE49-F238E27FC236}">
                <a16:creationId xmlns:a16="http://schemas.microsoft.com/office/drawing/2014/main" id="{17424F32-2789-4FF9-8E8A-1252284BF6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29" name="Picture 12">
            <a:extLst>
              <a:ext uri="{FF2B5EF4-FFF2-40B4-BE49-F238E27FC236}">
                <a16:creationId xmlns:a16="http://schemas.microsoft.com/office/drawing/2014/main" id="{D708C46E-BB60-4B97-8327-D3A475C008E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0" name="Straight Connector 14">
            <a:extLst>
              <a:ext uri="{FF2B5EF4-FFF2-40B4-BE49-F238E27FC236}">
                <a16:creationId xmlns:a16="http://schemas.microsoft.com/office/drawing/2014/main" id="{8042755C-F24C-4D08-8E4C-E646382C363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31" name="Straight Connector 16">
            <a:extLst>
              <a:ext uri="{FF2B5EF4-FFF2-40B4-BE49-F238E27FC236}">
                <a16:creationId xmlns:a16="http://schemas.microsoft.com/office/drawing/2014/main" id="{63E94A00-1A92-47F4-9E2D-E51DFF9016D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32" name="Rectangle 18">
            <a:extLst>
              <a:ext uri="{FF2B5EF4-FFF2-40B4-BE49-F238E27FC236}">
                <a16:creationId xmlns:a16="http://schemas.microsoft.com/office/drawing/2014/main" id="{1B6FE1E6-1155-46CD-9113-BC03DDD53D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33" name="Rectangle 20">
            <a:extLst>
              <a:ext uri="{FF2B5EF4-FFF2-40B4-BE49-F238E27FC236}">
                <a16:creationId xmlns:a16="http://schemas.microsoft.com/office/drawing/2014/main" id="{F80DFCE9-814C-46CF-8B54-3DF7C405D5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4" name="Title 3"/>
          <p:cNvSpPr>
            <a:spLocks noGrp="1"/>
          </p:cNvSpPr>
          <p:nvPr>
            <p:ph type="ctrTitle"/>
          </p:nvPr>
        </p:nvSpPr>
        <p:spPr>
          <a:xfrm>
            <a:off x="1451581" y="5008500"/>
            <a:ext cx="9603272" cy="960755"/>
          </a:xfrm>
        </p:spPr>
        <p:txBody>
          <a:bodyPr vert="horz" lIns="91440" tIns="45720" rIns="91440" bIns="45720" rtlCol="0" anchor="t">
            <a:normAutofit/>
          </a:bodyPr>
          <a:lstStyle/>
          <a:p>
            <a:r>
              <a:rPr lang="en-US" sz="3200" dirty="0"/>
              <a:t>Does my project require irb review?</a:t>
            </a:r>
          </a:p>
        </p:txBody>
      </p:sp>
      <p:cxnSp>
        <p:nvCxnSpPr>
          <p:cNvPr id="34" name="Straight Connector 22">
            <a:extLst>
              <a:ext uri="{FF2B5EF4-FFF2-40B4-BE49-F238E27FC236}">
                <a16:creationId xmlns:a16="http://schemas.microsoft.com/office/drawing/2014/main" id="{34EA8DE4-CCC2-431B-8C80-EA90145DB84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1579" y="4826256"/>
            <a:ext cx="9603274"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35" name="Picture 24">
            <a:extLst>
              <a:ext uri="{FF2B5EF4-FFF2-40B4-BE49-F238E27FC236}">
                <a16:creationId xmlns:a16="http://schemas.microsoft.com/office/drawing/2014/main" id="{4CB4C886-8576-4974-AB93-DE953D2439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15050"/>
            <a:ext cx="12192000" cy="742950"/>
          </a:xfrm>
          <a:prstGeom prst="rect">
            <a:avLst/>
          </a:prstGeom>
        </p:spPr>
      </p:pic>
      <p:cxnSp>
        <p:nvCxnSpPr>
          <p:cNvPr id="27" name="Straight Connector 26">
            <a:extLst>
              <a:ext uri="{FF2B5EF4-FFF2-40B4-BE49-F238E27FC236}">
                <a16:creationId xmlns:a16="http://schemas.microsoft.com/office/drawing/2014/main" id="{9F386762-7F04-4308-9C63-5F9B6DD515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graphicFrame>
        <p:nvGraphicFramePr>
          <p:cNvPr id="6" name="Diagram 5"/>
          <p:cNvGraphicFramePr/>
          <p:nvPr/>
        </p:nvGraphicFramePr>
        <p:xfrm>
          <a:off x="1450975" y="933450"/>
          <a:ext cx="9604375" cy="34496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 name="Graphic 2" descr="Checkmark">
            <a:extLst>
              <a:ext uri="{FF2B5EF4-FFF2-40B4-BE49-F238E27FC236}">
                <a16:creationId xmlns:a16="http://schemas.microsoft.com/office/drawing/2014/main" id="{18BCCDC8-FAC1-4D93-873E-71303ADE040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375736" y="2902118"/>
            <a:ext cx="914400" cy="914400"/>
          </a:xfrm>
          <a:prstGeom prst="rect">
            <a:avLst/>
          </a:prstGeom>
        </p:spPr>
      </p:pic>
    </p:spTree>
    <p:extLst>
      <p:ext uri="{BB962C8B-B14F-4D97-AF65-F5344CB8AC3E}">
        <p14:creationId xmlns:p14="http://schemas.microsoft.com/office/powerpoint/2010/main" val="373376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FE8A5-45B2-4B1F-80B8-C4A314810B80}"/>
              </a:ext>
            </a:extLst>
          </p:cNvPr>
          <p:cNvSpPr>
            <a:spLocks noGrp="1"/>
          </p:cNvSpPr>
          <p:nvPr>
            <p:ph type="title"/>
          </p:nvPr>
        </p:nvSpPr>
        <p:spPr/>
        <p:txBody>
          <a:bodyPr/>
          <a:lstStyle/>
          <a:p>
            <a:br>
              <a:rPr lang="en-US" dirty="0"/>
            </a:br>
            <a:r>
              <a:rPr lang="en-US" dirty="0"/>
              <a:t>Human Subjects Research</a:t>
            </a:r>
          </a:p>
        </p:txBody>
      </p:sp>
      <p:sp>
        <p:nvSpPr>
          <p:cNvPr id="3" name="Content Placeholder 2">
            <a:extLst>
              <a:ext uri="{FF2B5EF4-FFF2-40B4-BE49-F238E27FC236}">
                <a16:creationId xmlns:a16="http://schemas.microsoft.com/office/drawing/2014/main" id="{71363416-8B77-4922-993B-3771E60635D7}"/>
              </a:ext>
            </a:extLst>
          </p:cNvPr>
          <p:cNvSpPr>
            <a:spLocks noGrp="1"/>
          </p:cNvSpPr>
          <p:nvPr>
            <p:ph idx="1"/>
          </p:nvPr>
        </p:nvSpPr>
        <p:spPr>
          <a:xfrm>
            <a:off x="1451579" y="2015733"/>
            <a:ext cx="9603275" cy="1049236"/>
          </a:xfrm>
        </p:spPr>
        <p:txBody>
          <a:bodyPr/>
          <a:lstStyle/>
          <a:p>
            <a:pPr marL="0" indent="0">
              <a:buNone/>
            </a:pPr>
            <a:r>
              <a:rPr lang="en-US" sz="2400" b="1" dirty="0">
                <a:solidFill>
                  <a:srgbClr val="C00000"/>
                </a:solidFill>
              </a:rPr>
              <a:t>Human Subject</a:t>
            </a:r>
          </a:p>
          <a:p>
            <a:pPr marL="0" indent="0">
              <a:buNone/>
            </a:pPr>
            <a:r>
              <a:rPr lang="en-US" dirty="0"/>
              <a:t>A living individual about whom an investigator: </a:t>
            </a:r>
          </a:p>
          <a:p>
            <a:endParaRPr lang="en-US" dirty="0"/>
          </a:p>
        </p:txBody>
      </p:sp>
      <p:pic>
        <p:nvPicPr>
          <p:cNvPr id="4" name="Content Placeholder 5">
            <a:extLst>
              <a:ext uri="{FF2B5EF4-FFF2-40B4-BE49-F238E27FC236}">
                <a16:creationId xmlns:a16="http://schemas.microsoft.com/office/drawing/2014/main" id="{240CF32F-1B98-408F-AC37-A1A2340D5A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52074" y="3303747"/>
            <a:ext cx="3278341" cy="153145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a:extLst>
              <a:ext uri="{FF2B5EF4-FFF2-40B4-BE49-F238E27FC236}">
                <a16:creationId xmlns:a16="http://schemas.microsoft.com/office/drawing/2014/main" id="{7059FE67-5960-4294-B199-22043985C85C}"/>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103706" y="3226948"/>
            <a:ext cx="2497493" cy="168580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TextBox 8">
            <a:extLst>
              <a:ext uri="{FF2B5EF4-FFF2-40B4-BE49-F238E27FC236}">
                <a16:creationId xmlns:a16="http://schemas.microsoft.com/office/drawing/2014/main" id="{D4789306-BD6A-423B-B0B1-E1007E45B819}"/>
              </a:ext>
            </a:extLst>
          </p:cNvPr>
          <p:cNvSpPr txBox="1"/>
          <p:nvPr/>
        </p:nvSpPr>
        <p:spPr>
          <a:xfrm>
            <a:off x="2279277" y="4999838"/>
            <a:ext cx="3023933" cy="923330"/>
          </a:xfrm>
          <a:prstGeom prst="rect">
            <a:avLst/>
          </a:prstGeom>
          <a:noFill/>
        </p:spPr>
        <p:txBody>
          <a:bodyPr wrap="square" rtlCol="0">
            <a:spAutoFit/>
          </a:bodyPr>
          <a:lstStyle/>
          <a:p>
            <a:pPr algn="ctr"/>
            <a:r>
              <a:rPr lang="en-US" dirty="0"/>
              <a:t>Uses information from intervention or interaction with the individual</a:t>
            </a:r>
          </a:p>
        </p:txBody>
      </p:sp>
      <p:sp>
        <p:nvSpPr>
          <p:cNvPr id="10" name="TextBox 9">
            <a:extLst>
              <a:ext uri="{FF2B5EF4-FFF2-40B4-BE49-F238E27FC236}">
                <a16:creationId xmlns:a16="http://schemas.microsoft.com/office/drawing/2014/main" id="{3B8F9907-3AB7-433A-846C-BC55B7F785DA}"/>
              </a:ext>
            </a:extLst>
          </p:cNvPr>
          <p:cNvSpPr txBox="1"/>
          <p:nvPr/>
        </p:nvSpPr>
        <p:spPr>
          <a:xfrm>
            <a:off x="6840485" y="4999838"/>
            <a:ext cx="3023933" cy="646331"/>
          </a:xfrm>
          <a:prstGeom prst="rect">
            <a:avLst/>
          </a:prstGeom>
          <a:noFill/>
        </p:spPr>
        <p:txBody>
          <a:bodyPr wrap="square" rtlCol="0">
            <a:spAutoFit/>
          </a:bodyPr>
          <a:lstStyle/>
          <a:p>
            <a:pPr algn="ctr"/>
            <a:r>
              <a:rPr lang="en-US" dirty="0"/>
              <a:t>Uses private, identifiable information</a:t>
            </a:r>
          </a:p>
        </p:txBody>
      </p:sp>
      <p:sp>
        <p:nvSpPr>
          <p:cNvPr id="11" name="TextBox 10">
            <a:extLst>
              <a:ext uri="{FF2B5EF4-FFF2-40B4-BE49-F238E27FC236}">
                <a16:creationId xmlns:a16="http://schemas.microsoft.com/office/drawing/2014/main" id="{6760BD28-C40D-48FC-8C78-F1050DBBE642}"/>
              </a:ext>
            </a:extLst>
          </p:cNvPr>
          <p:cNvSpPr txBox="1"/>
          <p:nvPr/>
        </p:nvSpPr>
        <p:spPr>
          <a:xfrm>
            <a:off x="5982318" y="3832348"/>
            <a:ext cx="720545" cy="400110"/>
          </a:xfrm>
          <a:prstGeom prst="rect">
            <a:avLst/>
          </a:prstGeom>
          <a:noFill/>
        </p:spPr>
        <p:txBody>
          <a:bodyPr wrap="square" rtlCol="0">
            <a:spAutoFit/>
          </a:bodyPr>
          <a:lstStyle/>
          <a:p>
            <a:r>
              <a:rPr lang="en-US" sz="2000" dirty="0">
                <a:effectLst>
                  <a:outerShdw blurRad="38100" dist="38100" dir="2700000" algn="tl">
                    <a:srgbClr val="000000">
                      <a:alpha val="43137"/>
                    </a:srgbClr>
                  </a:outerShdw>
                </a:effectLst>
              </a:rPr>
              <a:t>OR</a:t>
            </a:r>
            <a:endParaRPr lang="en-US" sz="1400" dirty="0"/>
          </a:p>
        </p:txBody>
      </p:sp>
    </p:spTree>
    <p:extLst>
      <p:ext uri="{BB962C8B-B14F-4D97-AF65-F5344CB8AC3E}">
        <p14:creationId xmlns:p14="http://schemas.microsoft.com/office/powerpoint/2010/main" val="28819692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38" name="Picture 37">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40" name="Straight Connector 39">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C9D4B225-18E9-4C5B-94D8-2ABE6D161E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44" name="Rectangle 43">
            <a:extLst>
              <a:ext uri="{FF2B5EF4-FFF2-40B4-BE49-F238E27FC236}">
                <a16:creationId xmlns:a16="http://schemas.microsoft.com/office/drawing/2014/main" id="{5BB14454-D00C-4958-BB39-F5F9F3ACD4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6" name="Straight Connector 45">
            <a:extLst>
              <a:ext uri="{FF2B5EF4-FFF2-40B4-BE49-F238E27FC236}">
                <a16:creationId xmlns:a16="http://schemas.microsoft.com/office/drawing/2014/main" id="{28A657A7-C4E5-425B-98FA-BB817FF7BF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8029" y="1847088"/>
            <a:ext cx="3520368"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4388047C-BEB5-4884-BCCF-12FAEE36FC2B}"/>
              </a:ext>
            </a:extLst>
          </p:cNvPr>
          <p:cNvSpPr>
            <a:spLocks noGrp="1"/>
          </p:cNvSpPr>
          <p:nvPr>
            <p:ph type="title"/>
          </p:nvPr>
        </p:nvSpPr>
        <p:spPr>
          <a:xfrm>
            <a:off x="7218030" y="804520"/>
            <a:ext cx="3520367" cy="1049235"/>
          </a:xfrm>
        </p:spPr>
        <p:txBody>
          <a:bodyPr vert="horz" lIns="91440" tIns="45720" rIns="91440" bIns="45720" rtlCol="0" anchor="t">
            <a:normAutofit/>
          </a:bodyPr>
          <a:lstStyle/>
          <a:p>
            <a:br>
              <a:rPr lang="en-US" sz="2200" dirty="0"/>
            </a:br>
            <a:r>
              <a:rPr lang="en-US" sz="2200" dirty="0"/>
              <a:t>Not human subjects Research</a:t>
            </a:r>
          </a:p>
        </p:txBody>
      </p:sp>
      <p:sp>
        <p:nvSpPr>
          <p:cNvPr id="48" name="Rectangle 47">
            <a:extLst>
              <a:ext uri="{FF2B5EF4-FFF2-40B4-BE49-F238E27FC236}">
                <a16:creationId xmlns:a16="http://schemas.microsoft.com/office/drawing/2014/main" id="{A1084370-0E70-4003-9787-3490FCC20E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nvGrpSpPr>
          <p:cNvPr id="50" name="Group 49">
            <a:extLst>
              <a:ext uri="{FF2B5EF4-FFF2-40B4-BE49-F238E27FC236}">
                <a16:creationId xmlns:a16="http://schemas.microsoft.com/office/drawing/2014/main" id="{2B7C66D2-22E8-4E8F-829B-050BFA7C86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2237" y="482171"/>
            <a:ext cx="6104331" cy="5149101"/>
            <a:chOff x="7463259" y="583365"/>
            <a:chExt cx="6104330" cy="5181928"/>
          </a:xfrm>
        </p:grpSpPr>
        <p:sp>
          <p:nvSpPr>
            <p:cNvPr id="51" name="Rectangle 50">
              <a:extLst>
                <a:ext uri="{FF2B5EF4-FFF2-40B4-BE49-F238E27FC236}">
                  <a16:creationId xmlns:a16="http://schemas.microsoft.com/office/drawing/2014/main" id="{F0B78D6F-1F61-4DBB-8F5A-934BB850DD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3259" y="583365"/>
              <a:ext cx="6104330"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23EA261D-1F8C-4BE5-8586-3C1CC5CE80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6318" y="915807"/>
              <a:ext cx="5471354"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6" name="Content Placeholder 5">
            <a:extLst>
              <a:ext uri="{FF2B5EF4-FFF2-40B4-BE49-F238E27FC236}">
                <a16:creationId xmlns:a16="http://schemas.microsoft.com/office/drawing/2014/main" id="{AF37F5B6-C089-47D7-B6F9-C0D355D4EB03}"/>
              </a:ext>
            </a:extLst>
          </p:cNvPr>
          <p:cNvPicPr>
            <a:picLocks noGrp="1" noChangeAspect="1"/>
          </p:cNvPicPr>
          <p:nvPr>
            <p:ph sz="half" idx="1"/>
          </p:nvPr>
        </p:nvPicPr>
        <p:blipFill rotWithShape="1">
          <a:blip r:embed="rId3">
            <a:extLst>
              <a:ext uri="{837473B0-CC2E-450A-ABE3-18F120FF3D39}">
                <a1611:picAttrSrcUrl xmlns:a1611="http://schemas.microsoft.com/office/drawing/2016/11/main" r:id="rId4"/>
              </a:ext>
            </a:extLst>
          </a:blip>
          <a:srcRect l="8277" r="9354" b="3"/>
          <a:stretch/>
        </p:blipFill>
        <p:spPr>
          <a:xfrm>
            <a:off x="1271223" y="1116345"/>
            <a:ext cx="4825148" cy="3866172"/>
          </a:xfrm>
          <a:prstGeom prst="rect">
            <a:avLst/>
          </a:prstGeom>
        </p:spPr>
      </p:pic>
      <p:sp>
        <p:nvSpPr>
          <p:cNvPr id="4" name="Content Placeholder 3">
            <a:extLst>
              <a:ext uri="{FF2B5EF4-FFF2-40B4-BE49-F238E27FC236}">
                <a16:creationId xmlns:a16="http://schemas.microsoft.com/office/drawing/2014/main" id="{3C975AAA-204B-4345-B9A0-CC5C8D27E7E9}"/>
              </a:ext>
            </a:extLst>
          </p:cNvPr>
          <p:cNvSpPr>
            <a:spLocks noGrp="1"/>
          </p:cNvSpPr>
          <p:nvPr>
            <p:ph sz="half" idx="2"/>
          </p:nvPr>
        </p:nvSpPr>
        <p:spPr>
          <a:xfrm>
            <a:off x="7218029" y="2015732"/>
            <a:ext cx="3520368" cy="3450613"/>
          </a:xfrm>
        </p:spPr>
        <p:txBody>
          <a:bodyPr vert="horz" lIns="91440" tIns="45720" rIns="91440" bIns="45720" rtlCol="0" anchor="t">
            <a:normAutofit/>
          </a:bodyPr>
          <a:lstStyle/>
          <a:p>
            <a:r>
              <a:rPr lang="en-US" dirty="0"/>
              <a:t>Secondary analysis of publicly available data sets</a:t>
            </a:r>
          </a:p>
          <a:p>
            <a:r>
              <a:rPr lang="en-US" dirty="0"/>
              <a:t>Secondary analysis of de‐identified data sets stripped of all identifiable information</a:t>
            </a:r>
          </a:p>
          <a:p>
            <a:endParaRPr lang="en-US" dirty="0"/>
          </a:p>
        </p:txBody>
      </p:sp>
      <p:pic>
        <p:nvPicPr>
          <p:cNvPr id="54" name="Picture 53">
            <a:extLst>
              <a:ext uri="{FF2B5EF4-FFF2-40B4-BE49-F238E27FC236}">
                <a16:creationId xmlns:a16="http://schemas.microsoft.com/office/drawing/2014/main" id="{3635D2BC-4EDA-4A3E-83BF-035608099BD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56" name="Straight Connector 55">
            <a:extLst>
              <a:ext uri="{FF2B5EF4-FFF2-40B4-BE49-F238E27FC236}">
                <a16:creationId xmlns:a16="http://schemas.microsoft.com/office/drawing/2014/main" id="{A3C86EB9-7FA9-42F7-B348-A7FD17436A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59206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8" name="Rectangle 10">
            <a:extLst>
              <a:ext uri="{FF2B5EF4-FFF2-40B4-BE49-F238E27FC236}">
                <a16:creationId xmlns:a16="http://schemas.microsoft.com/office/drawing/2014/main" id="{17424F32-2789-4FF9-8E8A-1252284BF6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29" name="Picture 12">
            <a:extLst>
              <a:ext uri="{FF2B5EF4-FFF2-40B4-BE49-F238E27FC236}">
                <a16:creationId xmlns:a16="http://schemas.microsoft.com/office/drawing/2014/main" id="{D708C46E-BB60-4B97-8327-D3A475C008E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0" name="Straight Connector 14">
            <a:extLst>
              <a:ext uri="{FF2B5EF4-FFF2-40B4-BE49-F238E27FC236}">
                <a16:creationId xmlns:a16="http://schemas.microsoft.com/office/drawing/2014/main" id="{8042755C-F24C-4D08-8E4C-E646382C363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31" name="Straight Connector 16">
            <a:extLst>
              <a:ext uri="{FF2B5EF4-FFF2-40B4-BE49-F238E27FC236}">
                <a16:creationId xmlns:a16="http://schemas.microsoft.com/office/drawing/2014/main" id="{63E94A00-1A92-47F4-9E2D-E51DFF9016D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32" name="Rectangle 18">
            <a:extLst>
              <a:ext uri="{FF2B5EF4-FFF2-40B4-BE49-F238E27FC236}">
                <a16:creationId xmlns:a16="http://schemas.microsoft.com/office/drawing/2014/main" id="{1B6FE1E6-1155-46CD-9113-BC03DDD53D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20">
            <a:extLst>
              <a:ext uri="{FF2B5EF4-FFF2-40B4-BE49-F238E27FC236}">
                <a16:creationId xmlns:a16="http://schemas.microsoft.com/office/drawing/2014/main" id="{F80DFCE9-814C-46CF-8B54-3DF7C405D5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4" name="Title 3"/>
          <p:cNvSpPr>
            <a:spLocks noGrp="1"/>
          </p:cNvSpPr>
          <p:nvPr>
            <p:ph type="ctrTitle"/>
          </p:nvPr>
        </p:nvSpPr>
        <p:spPr>
          <a:xfrm>
            <a:off x="1451581" y="5008500"/>
            <a:ext cx="9603272" cy="960755"/>
          </a:xfrm>
        </p:spPr>
        <p:txBody>
          <a:bodyPr vert="horz" lIns="91440" tIns="45720" rIns="91440" bIns="45720" rtlCol="0" anchor="t">
            <a:normAutofit/>
          </a:bodyPr>
          <a:lstStyle/>
          <a:p>
            <a:r>
              <a:rPr lang="en-US" sz="3200"/>
              <a:t>Levels of Review</a:t>
            </a:r>
          </a:p>
        </p:txBody>
      </p:sp>
      <p:cxnSp>
        <p:nvCxnSpPr>
          <p:cNvPr id="34" name="Straight Connector 22">
            <a:extLst>
              <a:ext uri="{FF2B5EF4-FFF2-40B4-BE49-F238E27FC236}">
                <a16:creationId xmlns:a16="http://schemas.microsoft.com/office/drawing/2014/main" id="{34EA8DE4-CCC2-431B-8C80-EA90145DB84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1579" y="4826256"/>
            <a:ext cx="9603274"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35" name="Picture 24">
            <a:extLst>
              <a:ext uri="{FF2B5EF4-FFF2-40B4-BE49-F238E27FC236}">
                <a16:creationId xmlns:a16="http://schemas.microsoft.com/office/drawing/2014/main" id="{4CB4C886-8576-4974-AB93-DE953D2439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15050"/>
            <a:ext cx="12192000" cy="742950"/>
          </a:xfrm>
          <a:prstGeom prst="rect">
            <a:avLst/>
          </a:prstGeom>
        </p:spPr>
      </p:pic>
      <p:cxnSp>
        <p:nvCxnSpPr>
          <p:cNvPr id="27" name="Straight Connector 26">
            <a:extLst>
              <a:ext uri="{FF2B5EF4-FFF2-40B4-BE49-F238E27FC236}">
                <a16:creationId xmlns:a16="http://schemas.microsoft.com/office/drawing/2014/main" id="{9F386762-7F04-4308-9C63-5F9B6DD515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graphicFrame>
        <p:nvGraphicFramePr>
          <p:cNvPr id="6" name="Diagram 5"/>
          <p:cNvGraphicFramePr/>
          <p:nvPr>
            <p:extLst>
              <p:ext uri="{D42A27DB-BD31-4B8C-83A1-F6EECF244321}">
                <p14:modId xmlns:p14="http://schemas.microsoft.com/office/powerpoint/2010/main" val="1993218473"/>
              </p:ext>
            </p:extLst>
          </p:nvPr>
        </p:nvGraphicFramePr>
        <p:xfrm>
          <a:off x="1450975" y="933450"/>
          <a:ext cx="9604375" cy="34496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 name="Graphic 2" descr="Checkmark">
            <a:extLst>
              <a:ext uri="{FF2B5EF4-FFF2-40B4-BE49-F238E27FC236}">
                <a16:creationId xmlns:a16="http://schemas.microsoft.com/office/drawing/2014/main" id="{18BCCDC8-FAC1-4D93-873E-71303ADE040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375736" y="2902118"/>
            <a:ext cx="914400" cy="914400"/>
          </a:xfrm>
          <a:prstGeom prst="rect">
            <a:avLst/>
          </a:prstGeom>
        </p:spPr>
      </p:pic>
      <p:pic>
        <p:nvPicPr>
          <p:cNvPr id="26" name="Graphic 25" descr="Checkmark">
            <a:extLst>
              <a:ext uri="{FF2B5EF4-FFF2-40B4-BE49-F238E27FC236}">
                <a16:creationId xmlns:a16="http://schemas.microsoft.com/office/drawing/2014/main" id="{D85509BF-41D4-4F4C-81DA-14E6CE686C9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394258" y="2971800"/>
            <a:ext cx="914400" cy="914400"/>
          </a:xfrm>
          <a:prstGeom prst="rect">
            <a:avLst/>
          </a:prstGeom>
        </p:spPr>
      </p:pic>
    </p:spTree>
    <p:extLst>
      <p:ext uri="{BB962C8B-B14F-4D97-AF65-F5344CB8AC3E}">
        <p14:creationId xmlns:p14="http://schemas.microsoft.com/office/powerpoint/2010/main" val="4065526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US" dirty="0"/>
            </a:br>
            <a:r>
              <a:rPr lang="en-US" dirty="0"/>
              <a:t>Who reviews what</a:t>
            </a:r>
          </a:p>
        </p:txBody>
      </p:sp>
      <p:sp>
        <p:nvSpPr>
          <p:cNvPr id="5" name="Text Placeholder 4">
            <a:extLst>
              <a:ext uri="{FF2B5EF4-FFF2-40B4-BE49-F238E27FC236}">
                <a16:creationId xmlns:a16="http://schemas.microsoft.com/office/drawing/2014/main" id="{221B97B1-E9CD-4A14-BA53-189753815146}"/>
              </a:ext>
            </a:extLst>
          </p:cNvPr>
          <p:cNvSpPr>
            <a:spLocks noGrp="1"/>
          </p:cNvSpPr>
          <p:nvPr>
            <p:ph type="body" idx="1"/>
          </p:nvPr>
        </p:nvSpPr>
        <p:spPr>
          <a:xfrm>
            <a:off x="1447191" y="2019549"/>
            <a:ext cx="4645152" cy="1266576"/>
          </a:xfrm>
        </p:spPr>
        <p:txBody>
          <a:bodyPr>
            <a:normAutofit/>
          </a:bodyPr>
          <a:lstStyle/>
          <a:p>
            <a:r>
              <a:rPr lang="en-US" u="sng" dirty="0"/>
              <a:t>CONVENED IRB/Full board</a:t>
            </a:r>
          </a:p>
          <a:p>
            <a:endParaRPr lang="en-US" dirty="0"/>
          </a:p>
        </p:txBody>
      </p:sp>
      <p:sp>
        <p:nvSpPr>
          <p:cNvPr id="3" name="Content Placeholder 2"/>
          <p:cNvSpPr>
            <a:spLocks noGrp="1"/>
          </p:cNvSpPr>
          <p:nvPr>
            <p:ph sz="half" idx="2"/>
          </p:nvPr>
        </p:nvSpPr>
        <p:spPr/>
        <p:txBody>
          <a:bodyPr>
            <a:normAutofit fontScale="85000" lnSpcReduction="10000"/>
          </a:bodyPr>
          <a:lstStyle/>
          <a:p>
            <a:pPr marL="0" indent="0">
              <a:buNone/>
            </a:pPr>
            <a:r>
              <a:rPr lang="en-US" i="1" dirty="0"/>
              <a:t>Review approx. 5% of studies</a:t>
            </a:r>
          </a:p>
          <a:p>
            <a:r>
              <a:rPr lang="en-US" i="1" dirty="0"/>
              <a:t>Greater than Minimal Risk</a:t>
            </a:r>
          </a:p>
          <a:p>
            <a:r>
              <a:rPr lang="en-US" i="1" dirty="0"/>
              <a:t>Unknown Risk</a:t>
            </a:r>
          </a:p>
          <a:p>
            <a:r>
              <a:rPr lang="en-US" i="1" dirty="0"/>
              <a:t>Does not fit into Expedited or Exempt regulatory category</a:t>
            </a:r>
          </a:p>
          <a:p>
            <a:pPr marL="0" indent="0">
              <a:buNone/>
            </a:pPr>
            <a:endParaRPr lang="en-US" i="1" dirty="0"/>
          </a:p>
        </p:txBody>
      </p:sp>
      <p:sp>
        <p:nvSpPr>
          <p:cNvPr id="6" name="Text Placeholder 5">
            <a:extLst>
              <a:ext uri="{FF2B5EF4-FFF2-40B4-BE49-F238E27FC236}">
                <a16:creationId xmlns:a16="http://schemas.microsoft.com/office/drawing/2014/main" id="{54B87178-FE57-4DBA-909F-538F1C2D92AF}"/>
              </a:ext>
            </a:extLst>
          </p:cNvPr>
          <p:cNvSpPr>
            <a:spLocks noGrp="1"/>
          </p:cNvSpPr>
          <p:nvPr>
            <p:ph type="body" sz="quarter" idx="3"/>
          </p:nvPr>
        </p:nvSpPr>
        <p:spPr>
          <a:xfrm>
            <a:off x="6412361" y="2023002"/>
            <a:ext cx="4965171" cy="1263123"/>
          </a:xfrm>
        </p:spPr>
        <p:txBody>
          <a:bodyPr>
            <a:normAutofit/>
          </a:bodyPr>
          <a:lstStyle/>
          <a:p>
            <a:pPr>
              <a:spcBef>
                <a:spcPts val="0"/>
              </a:spcBef>
            </a:pPr>
            <a:r>
              <a:rPr lang="en-US" u="sng" dirty="0"/>
              <a:t>Staff members </a:t>
            </a:r>
          </a:p>
          <a:p>
            <a:pPr>
              <a:spcBef>
                <a:spcPts val="0"/>
              </a:spcBef>
            </a:pPr>
            <a:r>
              <a:rPr lang="en-US" u="sng" dirty="0"/>
              <a:t>(who are Alternate IRB Members)</a:t>
            </a:r>
          </a:p>
          <a:p>
            <a:endParaRPr lang="en-US" dirty="0"/>
          </a:p>
        </p:txBody>
      </p:sp>
      <p:sp>
        <p:nvSpPr>
          <p:cNvPr id="7" name="Content Placeholder 6">
            <a:extLst>
              <a:ext uri="{FF2B5EF4-FFF2-40B4-BE49-F238E27FC236}">
                <a16:creationId xmlns:a16="http://schemas.microsoft.com/office/drawing/2014/main" id="{68C0033E-6EBE-4BE2-9723-B23084F1449C}"/>
              </a:ext>
            </a:extLst>
          </p:cNvPr>
          <p:cNvSpPr>
            <a:spLocks noGrp="1"/>
          </p:cNvSpPr>
          <p:nvPr>
            <p:ph sz="quarter" idx="4"/>
          </p:nvPr>
        </p:nvSpPr>
        <p:spPr>
          <a:xfrm>
            <a:off x="6412362" y="2821491"/>
            <a:ext cx="4645152" cy="2969709"/>
          </a:xfrm>
        </p:spPr>
        <p:txBody>
          <a:bodyPr>
            <a:normAutofit fontScale="85000" lnSpcReduction="10000"/>
          </a:bodyPr>
          <a:lstStyle/>
          <a:p>
            <a:pPr marL="0" indent="0">
              <a:buNone/>
            </a:pPr>
            <a:r>
              <a:rPr lang="en-US" i="1" dirty="0"/>
              <a:t>Review approx. 95% of studies</a:t>
            </a:r>
          </a:p>
          <a:p>
            <a:r>
              <a:rPr lang="en-US" i="1" dirty="0"/>
              <a:t>Expedited Approvals</a:t>
            </a:r>
          </a:p>
          <a:p>
            <a:r>
              <a:rPr lang="en-US" i="1" dirty="0"/>
              <a:t>Exempt Determinations</a:t>
            </a:r>
          </a:p>
          <a:p>
            <a:r>
              <a:rPr lang="en-US" i="1" dirty="0"/>
              <a:t>Not Engaged Determinations </a:t>
            </a:r>
          </a:p>
          <a:p>
            <a:r>
              <a:rPr lang="en-US" i="1" dirty="0"/>
              <a:t>Not Human Subjects Research Determinations</a:t>
            </a:r>
          </a:p>
          <a:p>
            <a:r>
              <a:rPr lang="en-US" i="1" dirty="0"/>
              <a:t>Not Research Determinations</a:t>
            </a:r>
          </a:p>
          <a:p>
            <a:pPr marL="0" indent="0">
              <a:buNone/>
            </a:pPr>
            <a:r>
              <a:rPr lang="en-US" dirty="0"/>
              <a:t>		</a:t>
            </a:r>
          </a:p>
          <a:p>
            <a:endParaRPr lang="en-US" dirty="0"/>
          </a:p>
        </p:txBody>
      </p:sp>
    </p:spTree>
    <p:extLst>
      <p:ext uri="{BB962C8B-B14F-4D97-AF65-F5344CB8AC3E}">
        <p14:creationId xmlns:p14="http://schemas.microsoft.com/office/powerpoint/2010/main" val="40513290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1" name="Rectangle 106">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42" name="Picture 108">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43" name="Straight Connector 110">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44" name="Straight Connector 112">
            <a:extLst>
              <a:ext uri="{FF2B5EF4-FFF2-40B4-BE49-F238E27FC236}">
                <a16:creationId xmlns:a16="http://schemas.microsoft.com/office/drawing/2014/main" id="{C9D4B225-18E9-4C5B-94D8-2ABE6D161E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45" name="Rectangle 114">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pic>
        <p:nvPicPr>
          <p:cNvPr id="8" name="Content Placeholder 7">
            <a:extLst>
              <a:ext uri="{FF2B5EF4-FFF2-40B4-BE49-F238E27FC236}">
                <a16:creationId xmlns:a16="http://schemas.microsoft.com/office/drawing/2014/main" id="{26A68BF1-47D6-49B8-ABCF-FE1BE7716FD8}"/>
              </a:ext>
            </a:extLst>
          </p:cNvPr>
          <p:cNvPicPr>
            <a:picLocks noGrp="1" noChangeAspect="1"/>
          </p:cNvPicPr>
          <p:nvPr>
            <p:ph idx="1"/>
          </p:nvPr>
        </p:nvPicPr>
        <p:blipFill rotWithShape="1">
          <a:blip r:embed="rId3">
            <a:alphaModFix amt="50000"/>
            <a:extLst>
              <a:ext uri="{837473B0-CC2E-450A-ABE3-18F120FF3D39}">
                <a1611:picAttrSrcUrl xmlns:a1611="http://schemas.microsoft.com/office/drawing/2016/11/main" r:id="rId4"/>
              </a:ext>
            </a:extLst>
          </a:blip>
          <a:srcRect l="14277" r="9725" b="-1"/>
          <a:stretch/>
        </p:blipFill>
        <p:spPr>
          <a:xfrm>
            <a:off x="305" y="10"/>
            <a:ext cx="12191695" cy="6857990"/>
          </a:xfrm>
          <a:prstGeom prst="rect">
            <a:avLst/>
          </a:prstGeom>
        </p:spPr>
      </p:pic>
      <p:sp>
        <p:nvSpPr>
          <p:cNvPr id="146"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301" y="443732"/>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B71E42"/>
              </a:solidFill>
              <a:effectLst/>
              <a:uLnTx/>
              <a:uFillTx/>
              <a:latin typeface="Gill Sans MT" panose="020B0502020104020203"/>
              <a:ea typeface="+mn-ea"/>
              <a:cs typeface="+mn-cs"/>
            </a:endParaRPr>
          </a:p>
        </p:txBody>
      </p:sp>
      <p:sp>
        <p:nvSpPr>
          <p:cNvPr id="147"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636" y="540921"/>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sp>
        <p:nvSpPr>
          <p:cNvPr id="148" name="Rectangle 120">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12192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sp>
        <p:nvSpPr>
          <p:cNvPr id="4" name="Title 3">
            <a:extLst>
              <a:ext uri="{FF2B5EF4-FFF2-40B4-BE49-F238E27FC236}">
                <a16:creationId xmlns:a16="http://schemas.microsoft.com/office/drawing/2014/main" id="{144B9B65-2F4F-46FE-9823-A0432A48783D}"/>
              </a:ext>
            </a:extLst>
          </p:cNvPr>
          <p:cNvSpPr>
            <a:spLocks noGrp="1"/>
          </p:cNvSpPr>
          <p:nvPr>
            <p:ph type="title"/>
          </p:nvPr>
        </p:nvSpPr>
        <p:spPr>
          <a:xfrm>
            <a:off x="1130271" y="1193800"/>
            <a:ext cx="3193050" cy="4699000"/>
          </a:xfrm>
        </p:spPr>
        <p:txBody>
          <a:bodyPr vert="horz" lIns="91440" tIns="45720" rIns="91440" bIns="45720" rtlCol="0" anchor="ctr">
            <a:normAutofit/>
          </a:bodyPr>
          <a:lstStyle/>
          <a:p>
            <a:pPr algn="r"/>
            <a:r>
              <a:rPr lang="en-US" sz="3200" dirty="0"/>
              <a:t>AAHRPP Principles</a:t>
            </a:r>
          </a:p>
        </p:txBody>
      </p:sp>
      <p:cxnSp>
        <p:nvCxnSpPr>
          <p:cNvPr id="149" name="Straight Connector 122">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962AC55D-C63A-463D-9515-19D22EEFF3AD}"/>
              </a:ext>
            </a:extLst>
          </p:cNvPr>
          <p:cNvSpPr>
            <a:spLocks noGrp="1"/>
          </p:cNvSpPr>
          <p:nvPr>
            <p:ph type="body" sz="half" idx="2"/>
          </p:nvPr>
        </p:nvSpPr>
        <p:spPr>
          <a:xfrm>
            <a:off x="4976327" y="1391033"/>
            <a:ext cx="6085091" cy="4699000"/>
          </a:xfrm>
        </p:spPr>
        <p:txBody>
          <a:bodyPr vert="horz" lIns="91440" tIns="45720" rIns="91440" bIns="45720" rtlCol="0" anchor="ctr">
            <a:normAutofit/>
          </a:bodyPr>
          <a:lstStyle/>
          <a:p>
            <a:r>
              <a:rPr lang="en-US" sz="1800" b="1" dirty="0">
                <a:solidFill>
                  <a:schemeClr val="accent1">
                    <a:lumMod val="60000"/>
                    <a:lumOff val="40000"/>
                  </a:schemeClr>
                </a:solidFill>
              </a:rPr>
              <a:t>What AAHRPP expects from Organizations </a:t>
            </a:r>
          </a:p>
          <a:p>
            <a:pPr marL="285750" indent="-285750">
              <a:buFont typeface="Arial" panose="020B0604020202020204" pitchFamily="34" charset="0"/>
              <a:buChar char="•"/>
            </a:pPr>
            <a:r>
              <a:rPr lang="en-US" sz="1800" dirty="0"/>
              <a:t>CLIMATE</a:t>
            </a:r>
          </a:p>
          <a:p>
            <a:pPr marL="742950" lvl="1" indent="-285750">
              <a:buFont typeface="Arial" panose="020B0604020202020204" pitchFamily="34" charset="0"/>
              <a:buChar char="•"/>
            </a:pPr>
            <a:r>
              <a:rPr lang="en-US" sz="1600" dirty="0"/>
              <a:t>Organization should promote research </a:t>
            </a:r>
            <a:r>
              <a:rPr lang="en-US" sz="1600" b="1" dirty="0">
                <a:solidFill>
                  <a:schemeClr val="accent1">
                    <a:lumMod val="60000"/>
                    <a:lumOff val="40000"/>
                  </a:schemeClr>
                </a:solidFill>
              </a:rPr>
              <a:t>environment</a:t>
            </a:r>
            <a:r>
              <a:rPr lang="en-US" sz="1600" dirty="0"/>
              <a:t> where ethical, productive investigation is valued</a:t>
            </a:r>
          </a:p>
          <a:p>
            <a:pPr marL="285750" indent="-285750">
              <a:buFont typeface="Arial" panose="020B0604020202020204" pitchFamily="34" charset="0"/>
              <a:buChar char="•"/>
            </a:pPr>
            <a:r>
              <a:rPr lang="en-US" sz="1800" dirty="0"/>
              <a:t>SAFETY NET</a:t>
            </a:r>
          </a:p>
          <a:p>
            <a:pPr marL="742950" lvl="1" indent="-285750">
              <a:buFont typeface="Arial" panose="020B0604020202020204" pitchFamily="34" charset="0"/>
              <a:buChar char="•"/>
            </a:pPr>
            <a:r>
              <a:rPr lang="en-US" sz="1600" dirty="0"/>
              <a:t>Protecting research participants is the responsibility of everyone, </a:t>
            </a:r>
            <a:r>
              <a:rPr lang="en-US" sz="1600" b="1" dirty="0">
                <a:solidFill>
                  <a:schemeClr val="accent1">
                    <a:lumMod val="60000"/>
                    <a:lumOff val="40000"/>
                  </a:schemeClr>
                </a:solidFill>
              </a:rPr>
              <a:t>not just the IRB</a:t>
            </a:r>
          </a:p>
          <a:p>
            <a:pPr marL="285750" indent="-285750">
              <a:buFont typeface="Arial" panose="020B0604020202020204" pitchFamily="34" charset="0"/>
              <a:buChar char="•"/>
            </a:pPr>
            <a:r>
              <a:rPr lang="en-US" sz="1800" dirty="0"/>
              <a:t>THE EXTRA MILE</a:t>
            </a:r>
          </a:p>
          <a:p>
            <a:pPr marL="742950" lvl="1" indent="-285750">
              <a:buFont typeface="Arial" panose="020B0604020202020204" pitchFamily="34" charset="0"/>
              <a:buChar char="•"/>
            </a:pPr>
            <a:r>
              <a:rPr lang="en-US" sz="1600" dirty="0"/>
              <a:t>Striving to </a:t>
            </a:r>
            <a:r>
              <a:rPr lang="en-US" sz="1600" b="1" dirty="0">
                <a:solidFill>
                  <a:schemeClr val="accent1">
                    <a:lumMod val="60000"/>
                    <a:lumOff val="40000"/>
                  </a:schemeClr>
                </a:solidFill>
              </a:rPr>
              <a:t>exceed federal requirements </a:t>
            </a:r>
            <a:r>
              <a:rPr lang="en-US" sz="1600" dirty="0"/>
              <a:t>and continually seeking new safeguards</a:t>
            </a:r>
          </a:p>
        </p:txBody>
      </p:sp>
      <p:sp>
        <p:nvSpPr>
          <p:cNvPr id="150"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3229" y="6007878"/>
            <a:ext cx="3500715"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2413451568"/>
      </p:ext>
    </p:extLst>
  </p:cSld>
  <p:clrMapOvr>
    <a:overrideClrMapping bg1="dk1" tx1="lt1" bg2="dk2" tx2="lt2" accent1="accent1" accent2="accent2" accent3="accent3" accent4="accent4" accent5="accent5" accent6="accent6" hlink="hlink" folHlink="folHlink"/>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52" name="Picture 51">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54" name="Straight Connector 53">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C9D4B225-18E9-4C5B-94D8-2ABE6D161E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58" name="Rectangle 57">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BC76EADD-5CF2-4672-8C20-D6A32F7F1081}"/>
              </a:ext>
              <a:ext uri="{C183D7F6-B498-43B3-948B-1728B52AA6E4}">
                <adec:decorative xmlns:adec="http://schemas.microsoft.com/office/drawing/2017/decorative" val="1"/>
              </a:ext>
            </a:extLst>
          </p:cNvPr>
          <p:cNvPicPr>
            <a:picLocks noChangeAspect="1"/>
          </p:cNvPicPr>
          <p:nvPr/>
        </p:nvPicPr>
        <p:blipFill rotWithShape="1">
          <a:blip r:embed="rId4">
            <a:alphaModFix amt="50000"/>
            <a:extLst>
              <a:ext uri="{837473B0-CC2E-450A-ABE3-18F120FF3D39}">
                <a1611:picAttrSrcUrl xmlns:a1611="http://schemas.microsoft.com/office/drawing/2016/11/main" r:id="rId5"/>
              </a:ext>
            </a:extLst>
          </a:blip>
          <a:srcRect l="14277" r="9725" b="-1"/>
          <a:stretch/>
        </p:blipFill>
        <p:spPr>
          <a:xfrm>
            <a:off x="0" y="11440"/>
            <a:ext cx="12191695" cy="6857990"/>
          </a:xfrm>
          <a:prstGeom prst="rect">
            <a:avLst/>
          </a:prstGeom>
        </p:spPr>
      </p:pic>
      <p:sp>
        <p:nvSpPr>
          <p:cNvPr id="60"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301" y="443732"/>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62"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636" y="540921"/>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64" name="Rectangle 63">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12192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p:cNvSpPr>
            <a:spLocks noGrp="1"/>
          </p:cNvSpPr>
          <p:nvPr>
            <p:ph type="title" idx="4294967295"/>
          </p:nvPr>
        </p:nvSpPr>
        <p:spPr>
          <a:xfrm>
            <a:off x="1130271" y="1193800"/>
            <a:ext cx="3193050" cy="4699000"/>
          </a:xfrm>
        </p:spPr>
        <p:txBody>
          <a:bodyPr vert="horz" lIns="91440" tIns="45720" rIns="91440" bIns="45720" rtlCol="0" anchor="ctr">
            <a:normAutofit/>
          </a:bodyPr>
          <a:lstStyle/>
          <a:p>
            <a:pPr algn="r"/>
            <a:r>
              <a:rPr lang="en-US" dirty="0"/>
              <a:t>Human Subjects Research</a:t>
            </a:r>
          </a:p>
        </p:txBody>
      </p:sp>
      <p:cxnSp>
        <p:nvCxnSpPr>
          <p:cNvPr id="66" name="Straight Connector 65">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4" name="Content Placeholder 3"/>
          <p:cNvSpPr>
            <a:spLocks noGrp="1"/>
          </p:cNvSpPr>
          <p:nvPr>
            <p:ph idx="1"/>
          </p:nvPr>
        </p:nvSpPr>
        <p:spPr>
          <a:xfrm>
            <a:off x="4976636" y="1193800"/>
            <a:ext cx="6483840" cy="4699000"/>
          </a:xfrm>
        </p:spPr>
        <p:txBody>
          <a:bodyPr vert="horz" lIns="91440" tIns="45720" rIns="91440" bIns="45720" rtlCol="0" anchor="ctr">
            <a:normAutofit/>
          </a:bodyPr>
          <a:lstStyle/>
          <a:p>
            <a:pPr marL="0"/>
            <a:endParaRPr lang="en-US" dirty="0"/>
          </a:p>
          <a:p>
            <a:pPr marL="0" indent="0">
              <a:buNone/>
            </a:pPr>
            <a:r>
              <a:rPr lang="en-US" dirty="0"/>
              <a:t>For more on the DHHS definitions of research and human subject see:</a:t>
            </a:r>
          </a:p>
          <a:p>
            <a:r>
              <a:rPr lang="en-US" b="1" dirty="0">
                <a:solidFill>
                  <a:schemeClr val="accent1">
                    <a:lumMod val="60000"/>
                    <a:lumOff val="40000"/>
                  </a:schemeClr>
                </a:solidFill>
              </a:rPr>
              <a:t>HRP-101</a:t>
            </a:r>
            <a:r>
              <a:rPr lang="en-US" dirty="0"/>
              <a:t> HUA Human Research Protection Program Plan</a:t>
            </a:r>
          </a:p>
          <a:p>
            <a:r>
              <a:rPr lang="en-US" b="1" dirty="0">
                <a:solidFill>
                  <a:schemeClr val="accent1">
                    <a:lumMod val="60000"/>
                    <a:lumOff val="40000"/>
                  </a:schemeClr>
                </a:solidFill>
              </a:rPr>
              <a:t>HRP-103</a:t>
            </a:r>
            <a:r>
              <a:rPr lang="en-US" dirty="0"/>
              <a:t> HUA Investigator Manual</a:t>
            </a:r>
          </a:p>
          <a:p>
            <a:r>
              <a:rPr lang="en-US" b="1" dirty="0">
                <a:solidFill>
                  <a:schemeClr val="accent1">
                    <a:lumMod val="60000"/>
                    <a:lumOff val="40000"/>
                  </a:schemeClr>
                </a:solidFill>
              </a:rPr>
              <a:t>HRP-310 </a:t>
            </a:r>
            <a:r>
              <a:rPr lang="en-US" dirty="0"/>
              <a:t>WORKSHEET Human Research Determination</a:t>
            </a:r>
          </a:p>
          <a:p>
            <a:r>
              <a:rPr lang="en-US" dirty="0"/>
              <a:t>“Do You Need IRB Review…and Why?” in the </a:t>
            </a:r>
            <a:r>
              <a:rPr lang="en-US" b="1" dirty="0">
                <a:solidFill>
                  <a:schemeClr val="accent1">
                    <a:lumMod val="60000"/>
                    <a:lumOff val="40000"/>
                  </a:schemeClr>
                </a:solidFill>
              </a:rPr>
              <a:t>IRB Lifecycle </a:t>
            </a:r>
            <a:r>
              <a:rPr lang="en-US" dirty="0"/>
              <a:t>at cuhs.harvard.edu</a:t>
            </a:r>
          </a:p>
          <a:p>
            <a:pPr marL="0"/>
            <a:endParaRPr lang="en-US" b="1" dirty="0"/>
          </a:p>
        </p:txBody>
      </p:sp>
      <p:sp>
        <p:nvSpPr>
          <p:cNvPr id="68"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3229" y="6007878"/>
            <a:ext cx="3500715"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Tree>
    <p:extLst>
      <p:ext uri="{BB962C8B-B14F-4D97-AF65-F5344CB8AC3E}">
        <p14:creationId xmlns:p14="http://schemas.microsoft.com/office/powerpoint/2010/main" val="767745004"/>
      </p:ext>
    </p:extLst>
  </p:cSld>
  <p:clrMapOvr>
    <a:overrideClrMapping bg1="dk1" tx1="lt1" bg2="dk2" tx2="lt2" accent1="accent1" accent2="accent2" accent3="accent3" accent4="accent4" accent5="accent5" accent6="accent6" hlink="hlink" folHlink="folHlink"/>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52" name="Picture 51">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54" name="Straight Connector 53">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C9D4B225-18E9-4C5B-94D8-2ABE6D161E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58" name="Rectangle 57">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pic>
        <p:nvPicPr>
          <p:cNvPr id="5" name="Picture 4">
            <a:extLst>
              <a:ext uri="{FF2B5EF4-FFF2-40B4-BE49-F238E27FC236}">
                <a16:creationId xmlns:a16="http://schemas.microsoft.com/office/drawing/2014/main" id="{BC76EADD-5CF2-4672-8C20-D6A32F7F1081}"/>
              </a:ext>
              <a:ext uri="{C183D7F6-B498-43B3-948B-1728B52AA6E4}">
                <adec:decorative xmlns:adec="http://schemas.microsoft.com/office/drawing/2017/decorative" val="1"/>
              </a:ext>
            </a:extLst>
          </p:cNvPr>
          <p:cNvPicPr>
            <a:picLocks noChangeAspect="1"/>
          </p:cNvPicPr>
          <p:nvPr/>
        </p:nvPicPr>
        <p:blipFill rotWithShape="1">
          <a:blip r:embed="rId4">
            <a:alphaModFix amt="50000"/>
            <a:extLst>
              <a:ext uri="{837473B0-CC2E-450A-ABE3-18F120FF3D39}">
                <a1611:picAttrSrcUrl xmlns:a1611="http://schemas.microsoft.com/office/drawing/2016/11/main" r:id="rId5"/>
              </a:ext>
            </a:extLst>
          </a:blip>
          <a:srcRect l="14277" r="9725" b="-1"/>
          <a:stretch/>
        </p:blipFill>
        <p:spPr>
          <a:xfrm>
            <a:off x="0" y="11440"/>
            <a:ext cx="12191695" cy="6857990"/>
          </a:xfrm>
          <a:prstGeom prst="rect">
            <a:avLst/>
          </a:prstGeom>
        </p:spPr>
      </p:pic>
      <p:sp>
        <p:nvSpPr>
          <p:cNvPr id="60"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301" y="443732"/>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B71E42"/>
              </a:solidFill>
              <a:effectLst/>
              <a:uLnTx/>
              <a:uFillTx/>
              <a:latin typeface="Gill Sans MT" panose="020B0502020104020203"/>
              <a:ea typeface="+mn-ea"/>
              <a:cs typeface="+mn-cs"/>
            </a:endParaRPr>
          </a:p>
        </p:txBody>
      </p:sp>
      <p:sp>
        <p:nvSpPr>
          <p:cNvPr id="62"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636" y="540921"/>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sp>
        <p:nvSpPr>
          <p:cNvPr id="64" name="Rectangle 63">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12192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sp>
        <p:nvSpPr>
          <p:cNvPr id="2" name="Title 1"/>
          <p:cNvSpPr>
            <a:spLocks noGrp="1"/>
          </p:cNvSpPr>
          <p:nvPr>
            <p:ph type="title" idx="4294967295"/>
          </p:nvPr>
        </p:nvSpPr>
        <p:spPr>
          <a:xfrm>
            <a:off x="1130271" y="1193800"/>
            <a:ext cx="3193050" cy="4699000"/>
          </a:xfrm>
        </p:spPr>
        <p:txBody>
          <a:bodyPr vert="horz" lIns="91440" tIns="45720" rIns="91440" bIns="45720" rtlCol="0" anchor="ctr">
            <a:normAutofit/>
          </a:bodyPr>
          <a:lstStyle/>
          <a:p>
            <a:pPr algn="r"/>
            <a:r>
              <a:rPr lang="en-US" dirty="0"/>
              <a:t>Possible Questions</a:t>
            </a:r>
          </a:p>
        </p:txBody>
      </p:sp>
      <p:cxnSp>
        <p:nvCxnSpPr>
          <p:cNvPr id="66" name="Straight Connector 65">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4" name="Content Placeholder 3"/>
          <p:cNvSpPr>
            <a:spLocks noGrp="1"/>
          </p:cNvSpPr>
          <p:nvPr>
            <p:ph idx="1"/>
          </p:nvPr>
        </p:nvSpPr>
        <p:spPr>
          <a:xfrm>
            <a:off x="4908553" y="861562"/>
            <a:ext cx="6483840" cy="4699000"/>
          </a:xfrm>
        </p:spPr>
        <p:txBody>
          <a:bodyPr vert="horz" lIns="91440" tIns="45720" rIns="91440" bIns="45720" rtlCol="0" anchor="ctr">
            <a:normAutofit/>
          </a:bodyPr>
          <a:lstStyle/>
          <a:p>
            <a:pPr marL="0"/>
            <a:endParaRPr lang="en-US" dirty="0"/>
          </a:p>
          <a:p>
            <a:pPr lvl="0"/>
            <a:r>
              <a:rPr lang="en-US" sz="2400" dirty="0"/>
              <a:t>What is ethical research?</a:t>
            </a:r>
          </a:p>
          <a:p>
            <a:r>
              <a:rPr lang="en-US" sz="2400" dirty="0"/>
              <a:t>What are the three fundamental ethical principles of the Belmont Report? When was the first time you heard of the Belmont Report?</a:t>
            </a:r>
          </a:p>
          <a:p>
            <a:pPr lvl="0"/>
            <a:r>
              <a:rPr lang="en-US" sz="2400" dirty="0"/>
              <a:t>What is the Common Rule (45 CFR 46)? </a:t>
            </a:r>
          </a:p>
        </p:txBody>
      </p:sp>
      <p:sp>
        <p:nvSpPr>
          <p:cNvPr id="68"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3229" y="6007878"/>
            <a:ext cx="3500715"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3422507034"/>
      </p:ext>
    </p:extLst>
  </p:cSld>
  <p:clrMapOvr>
    <a:overrideClrMapping bg1="dk1" tx1="lt1" bg2="dk2" tx2="lt2" accent1="accent1" accent2="accent2" accent3="accent3" accent4="accent4" accent5="accent5" accent6="accent6" hlink="hlink" folHlink="folHlink"/>
  </p:clrMapOvr>
</p:sld>
</file>

<file path=ppt/slides/slide4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2FDF9410-E530-4E71-A2C0-4C24B48964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2" name="Title 1">
            <a:extLst>
              <a:ext uri="{FF2B5EF4-FFF2-40B4-BE49-F238E27FC236}">
                <a16:creationId xmlns:a16="http://schemas.microsoft.com/office/drawing/2014/main" id="{F92E0214-B7C2-4507-809B-6EECCE26D975}"/>
              </a:ext>
            </a:extLst>
          </p:cNvPr>
          <p:cNvSpPr>
            <a:spLocks noGrp="1"/>
          </p:cNvSpPr>
          <p:nvPr>
            <p:ph type="ctrTitle"/>
          </p:nvPr>
        </p:nvSpPr>
        <p:spPr>
          <a:xfrm>
            <a:off x="1752966" y="1427304"/>
            <a:ext cx="8686800" cy="3241515"/>
          </a:xfrm>
        </p:spPr>
        <p:txBody>
          <a:bodyPr anchor="ctr">
            <a:normAutofit/>
          </a:bodyPr>
          <a:lstStyle/>
          <a:p>
            <a:pPr algn="ctr"/>
            <a:r>
              <a:rPr lang="en-US" sz="5400" dirty="0"/>
              <a:t>Reporting and Management of Concerns</a:t>
            </a:r>
          </a:p>
        </p:txBody>
      </p:sp>
      <p:cxnSp>
        <p:nvCxnSpPr>
          <p:cNvPr id="9" name="Straight Connector 8">
            <a:extLst>
              <a:ext uri="{FF2B5EF4-FFF2-40B4-BE49-F238E27FC236}">
                <a16:creationId xmlns:a16="http://schemas.microsoft.com/office/drawing/2014/main" id="{53268B1E-8861-4702-9529-5A8FB23A618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752966" y="1094758"/>
            <a:ext cx="8686800" cy="0"/>
          </a:xfrm>
          <a:prstGeom prst="line">
            <a:avLst/>
          </a:prstGeom>
          <a:ln w="31750"/>
        </p:spPr>
        <p:style>
          <a:lnRef idx="3">
            <a:schemeClr val="accent1"/>
          </a:lnRef>
          <a:fillRef idx="0">
            <a:schemeClr val="accent1"/>
          </a:fillRef>
          <a:effectRef idx="2">
            <a:schemeClr val="accent1"/>
          </a:effectRef>
          <a:fontRef idx="minor">
            <a:schemeClr val="tx1"/>
          </a:fontRef>
        </p:style>
      </p:cxnSp>
      <p:cxnSp>
        <p:nvCxnSpPr>
          <p:cNvPr id="11" name="Straight Connector 10">
            <a:extLst>
              <a:ext uri="{FF2B5EF4-FFF2-40B4-BE49-F238E27FC236}">
                <a16:creationId xmlns:a16="http://schemas.microsoft.com/office/drawing/2014/main" id="{BC6646AE-8FD6-411E-8640-6CCB250D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752966" y="4923706"/>
            <a:ext cx="868680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168338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3">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rotWithShape="1">
          <a:blip r:embed="rId3">
            <a:alphaModFix amt="50000"/>
            <a:extLst>
              <a:ext uri="{837473B0-CC2E-450A-ABE3-18F120FF3D39}">
                <a1611:picAttrSrcUrl xmlns:a1611="http://schemas.microsoft.com/office/drawing/2016/11/main" r:id="rId4"/>
              </a:ext>
            </a:extLst>
          </a:blip>
          <a:srcRect l="2"/>
          <a:stretch/>
        </p:blipFill>
        <p:spPr>
          <a:xfrm>
            <a:off x="305" y="91"/>
            <a:ext cx="12191695" cy="6857828"/>
          </a:xfrm>
          <a:prstGeom prst="rect">
            <a:avLst/>
          </a:prstGeom>
        </p:spPr>
      </p:pic>
      <p:sp>
        <p:nvSpPr>
          <p:cNvPr id="22"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301" y="443732"/>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23"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636" y="540921"/>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25" name="Rectangle 29">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12192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p:cNvSpPr>
            <a:spLocks noGrp="1"/>
          </p:cNvSpPr>
          <p:nvPr>
            <p:ph type="title"/>
          </p:nvPr>
        </p:nvSpPr>
        <p:spPr>
          <a:xfrm>
            <a:off x="1130271" y="1193800"/>
            <a:ext cx="3193050" cy="4699000"/>
          </a:xfrm>
        </p:spPr>
        <p:txBody>
          <a:bodyPr anchor="ctr">
            <a:normAutofit/>
          </a:bodyPr>
          <a:lstStyle/>
          <a:p>
            <a:pPr algn="r"/>
            <a:r>
              <a:rPr lang="en-US" dirty="0"/>
              <a:t>Reporting and Management of Concerns</a:t>
            </a:r>
          </a:p>
        </p:txBody>
      </p:sp>
      <p:cxnSp>
        <p:nvCxnSpPr>
          <p:cNvPr id="27" name="Straight Connector 31">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4" name="Content Placeholder 3"/>
          <p:cNvSpPr>
            <a:spLocks noGrp="1"/>
          </p:cNvSpPr>
          <p:nvPr>
            <p:ph idx="1"/>
          </p:nvPr>
        </p:nvSpPr>
        <p:spPr>
          <a:xfrm>
            <a:off x="4976636" y="1193800"/>
            <a:ext cx="6085091" cy="4699000"/>
          </a:xfrm>
        </p:spPr>
        <p:txBody>
          <a:bodyPr anchor="ctr">
            <a:normAutofit lnSpcReduction="10000"/>
          </a:bodyPr>
          <a:lstStyle/>
          <a:p>
            <a:r>
              <a:rPr lang="en-US" dirty="0"/>
              <a:t>Questions, concerns, complaints, allegations of undue influence, allegations or findings of </a:t>
            </a:r>
            <a:r>
              <a:rPr lang="en-US" b="1" dirty="0">
                <a:solidFill>
                  <a:schemeClr val="accent1">
                    <a:lumMod val="60000"/>
                    <a:lumOff val="40000"/>
                  </a:schemeClr>
                </a:solidFill>
              </a:rPr>
              <a:t>non-compliance</a:t>
            </a:r>
            <a:r>
              <a:rPr lang="en-US" dirty="0"/>
              <a:t>, or input regarding the HRPP may be reported orally or in writing</a:t>
            </a:r>
          </a:p>
          <a:p>
            <a:r>
              <a:rPr lang="en-US" dirty="0"/>
              <a:t>The IRB has the responsibility to investigate allegations and findings of non-compliance and take corrective actions</a:t>
            </a:r>
          </a:p>
          <a:p>
            <a:r>
              <a:rPr lang="en-US" dirty="0"/>
              <a:t>The IO/OO has the responsibility to investigate all other reports and take corrective actions</a:t>
            </a:r>
          </a:p>
          <a:p>
            <a:r>
              <a:rPr lang="en-US" b="1" dirty="0">
                <a:solidFill>
                  <a:schemeClr val="accent1">
                    <a:lumMod val="60000"/>
                    <a:lumOff val="40000"/>
                  </a:schemeClr>
                </a:solidFill>
              </a:rPr>
              <a:t>UPIRTSO</a:t>
            </a:r>
            <a:r>
              <a:rPr lang="en-US" dirty="0"/>
              <a:t>: Unanticipated Problem Involving Risks to Subjects or Others</a:t>
            </a:r>
          </a:p>
          <a:p>
            <a:r>
              <a:rPr lang="en-US" dirty="0"/>
              <a:t>Report within </a:t>
            </a:r>
            <a:r>
              <a:rPr lang="en-US" b="1" dirty="0">
                <a:solidFill>
                  <a:schemeClr val="accent1">
                    <a:lumMod val="60000"/>
                    <a:lumOff val="40000"/>
                  </a:schemeClr>
                </a:solidFill>
              </a:rPr>
              <a:t>5 days</a:t>
            </a:r>
          </a:p>
        </p:txBody>
      </p:sp>
      <p:sp>
        <p:nvSpPr>
          <p:cNvPr id="29"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3229" y="6007878"/>
            <a:ext cx="3500715"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Tree>
    <p:extLst>
      <p:ext uri="{BB962C8B-B14F-4D97-AF65-F5344CB8AC3E}">
        <p14:creationId xmlns:p14="http://schemas.microsoft.com/office/powerpoint/2010/main" val="2564054157"/>
      </p:ext>
    </p:extLst>
  </p:cSld>
  <p:clrMapOvr>
    <a:overrideClrMapping bg1="dk1" tx1="lt1" bg2="dk2" tx2="lt2" accent1="accent1" accent2="accent2" accent3="accent3" accent4="accent4" accent5="accent5" accent6="accent6" hlink="hlink" folHlink="folHlink"/>
  </p:clrMapOvr>
</p:sld>
</file>

<file path=ppt/slides/slide44.xml><?xml version="1.0" encoding="utf-8"?>
<p:sld xmlns:a="http://schemas.openxmlformats.org/drawingml/2006/main" xmlns:r="http://schemas.openxmlformats.org/officeDocument/2006/relationships" xmlns:p="http://schemas.openxmlformats.org/presentationml/2006/main">
  <p:cSld>
    <p:bg>
      <p:bgPr>
        <a:gradFill>
          <a:gsLst>
            <a:gs pos="100000">
              <a:srgbClr val="C00000"/>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4EC36-C2D3-4543-BB31-C026AB365BE5}"/>
              </a:ext>
            </a:extLst>
          </p:cNvPr>
          <p:cNvSpPr>
            <a:spLocks noGrp="1"/>
          </p:cNvSpPr>
          <p:nvPr>
            <p:ph type="title"/>
          </p:nvPr>
        </p:nvSpPr>
        <p:spPr/>
        <p:txBody>
          <a:bodyPr>
            <a:normAutofit fontScale="90000"/>
          </a:bodyPr>
          <a:lstStyle/>
          <a:p>
            <a:r>
              <a:rPr lang="en-US" sz="6000" dirty="0"/>
              <a:t>WHEN UPIRTSO?</a:t>
            </a:r>
          </a:p>
        </p:txBody>
      </p:sp>
      <p:sp>
        <p:nvSpPr>
          <p:cNvPr id="3" name="Text Placeholder 2">
            <a:extLst>
              <a:ext uri="{FF2B5EF4-FFF2-40B4-BE49-F238E27FC236}">
                <a16:creationId xmlns:a16="http://schemas.microsoft.com/office/drawing/2014/main" id="{737170D0-3951-40D9-BB30-93349B8C2B1D}"/>
              </a:ext>
            </a:extLst>
          </p:cNvPr>
          <p:cNvSpPr>
            <a:spLocks noGrp="1"/>
          </p:cNvSpPr>
          <p:nvPr>
            <p:ph type="body" idx="1"/>
          </p:nvPr>
        </p:nvSpPr>
        <p:spPr>
          <a:xfrm rot="-900000">
            <a:off x="2378761" y="1406870"/>
            <a:ext cx="2213148" cy="759866"/>
          </a:xfrm>
        </p:spPr>
        <p:txBody>
          <a:bodyPr>
            <a:normAutofit/>
          </a:bodyPr>
          <a:lstStyle/>
          <a:p>
            <a:r>
              <a:rPr lang="en-US" sz="3200" dirty="0"/>
              <a:t>+RISKS</a:t>
            </a:r>
          </a:p>
        </p:txBody>
      </p:sp>
      <p:sp>
        <p:nvSpPr>
          <p:cNvPr id="5" name="Text Placeholder 4">
            <a:extLst>
              <a:ext uri="{FF2B5EF4-FFF2-40B4-BE49-F238E27FC236}">
                <a16:creationId xmlns:a16="http://schemas.microsoft.com/office/drawing/2014/main" id="{8EAF8818-FA7C-4738-A5F8-4AF87A1CE3F0}"/>
              </a:ext>
            </a:extLst>
          </p:cNvPr>
          <p:cNvSpPr>
            <a:spLocks noGrp="1"/>
          </p:cNvSpPr>
          <p:nvPr>
            <p:ph type="body" sz="quarter" idx="3"/>
          </p:nvPr>
        </p:nvSpPr>
        <p:spPr/>
        <p:txBody>
          <a:bodyPr>
            <a:normAutofit/>
          </a:bodyPr>
          <a:lstStyle/>
          <a:p>
            <a:r>
              <a:rPr lang="en-US" sz="3200" dirty="0"/>
              <a:t>+HARMS</a:t>
            </a:r>
          </a:p>
        </p:txBody>
      </p:sp>
      <p:pic>
        <p:nvPicPr>
          <p:cNvPr id="16" name="Content Placeholder 15">
            <a:extLst>
              <a:ext uri="{FF2B5EF4-FFF2-40B4-BE49-F238E27FC236}">
                <a16:creationId xmlns:a16="http://schemas.microsoft.com/office/drawing/2014/main" id="{A047619E-0541-464A-94D7-484C920F29A1}"/>
              </a:ext>
              <a:ext uri="{C183D7F6-B498-43B3-948B-1728B52AA6E4}">
                <adec:decorative xmlns:adec="http://schemas.microsoft.com/office/drawing/2017/decorative" val="1"/>
              </a:ext>
            </a:extLst>
          </p:cNvPr>
          <p:cNvPicPr>
            <a:picLocks noGrp="1" noChangeAspect="1"/>
          </p:cNvPicPr>
          <p:nvPr>
            <p:ph sz="quarter" idx="4"/>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rot="4485211">
            <a:off x="5036906" y="2236059"/>
            <a:ext cx="3463376" cy="2182182"/>
          </a:xfrm>
          <a:prstGeom prst="rect">
            <a:avLst/>
          </a:prstGeom>
          <a:ln>
            <a:noFill/>
          </a:ln>
          <a:effectLst>
            <a:softEdge rad="112500"/>
          </a:effectLst>
        </p:spPr>
      </p:pic>
      <p:pic>
        <p:nvPicPr>
          <p:cNvPr id="14" name="Content Placeholder 13">
            <a:extLst>
              <a:ext uri="{FF2B5EF4-FFF2-40B4-BE49-F238E27FC236}">
                <a16:creationId xmlns:a16="http://schemas.microsoft.com/office/drawing/2014/main" id="{BACA26BF-4386-4391-A1AA-719D2AC04E8E}"/>
              </a:ext>
              <a:ext uri="{C183D7F6-B498-43B3-948B-1728B52AA6E4}">
                <adec:decorative xmlns:adec="http://schemas.microsoft.com/office/drawing/2017/decorative" val="1"/>
              </a:ext>
            </a:extLst>
          </p:cNvPr>
          <p:cNvPicPr>
            <a:picLocks noGrp="1" noChangeAspect="1"/>
          </p:cNvPicPr>
          <p:nvPr>
            <p:ph sz="half" idx="2"/>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a:stretch/>
        </p:blipFill>
        <p:spPr>
          <a:xfrm rot="4480388">
            <a:off x="2251395" y="3122452"/>
            <a:ext cx="3856009" cy="2169005"/>
          </a:xfrm>
          <a:prstGeom prst="rect">
            <a:avLst/>
          </a:prstGeom>
          <a:ln>
            <a:noFill/>
          </a:ln>
          <a:effectLst>
            <a:softEdge rad="112500"/>
          </a:effectLst>
        </p:spPr>
      </p:pic>
    </p:spTree>
    <p:extLst>
      <p:ext uri="{BB962C8B-B14F-4D97-AF65-F5344CB8AC3E}">
        <p14:creationId xmlns:p14="http://schemas.microsoft.com/office/powerpoint/2010/main" val="11742294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gradFill>
          <a:gsLst>
            <a:gs pos="100000">
              <a:srgbClr val="C00000">
                <a:lumMod val="100000"/>
              </a:srgb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4EC36-C2D3-4543-BB31-C026AB365BE5}"/>
              </a:ext>
            </a:extLst>
          </p:cNvPr>
          <p:cNvSpPr>
            <a:spLocks noGrp="1"/>
          </p:cNvSpPr>
          <p:nvPr>
            <p:ph type="title"/>
          </p:nvPr>
        </p:nvSpPr>
        <p:spPr/>
        <p:txBody>
          <a:bodyPr>
            <a:normAutofit fontScale="90000"/>
          </a:bodyPr>
          <a:lstStyle/>
          <a:p>
            <a:r>
              <a:rPr lang="en-US" sz="6000" dirty="0"/>
              <a:t>WHEN UPIRTSO?</a:t>
            </a:r>
          </a:p>
        </p:txBody>
      </p:sp>
      <p:sp>
        <p:nvSpPr>
          <p:cNvPr id="3" name="Text Placeholder 2">
            <a:extLst>
              <a:ext uri="{FF2B5EF4-FFF2-40B4-BE49-F238E27FC236}">
                <a16:creationId xmlns:a16="http://schemas.microsoft.com/office/drawing/2014/main" id="{737170D0-3951-40D9-BB30-93349B8C2B1D}"/>
              </a:ext>
            </a:extLst>
          </p:cNvPr>
          <p:cNvSpPr>
            <a:spLocks noGrp="1"/>
          </p:cNvSpPr>
          <p:nvPr>
            <p:ph type="body" idx="1"/>
          </p:nvPr>
        </p:nvSpPr>
        <p:spPr>
          <a:xfrm rot="-900000">
            <a:off x="1956780" y="1248668"/>
            <a:ext cx="2709555" cy="961082"/>
          </a:xfrm>
        </p:spPr>
        <p:txBody>
          <a:bodyPr>
            <a:normAutofit/>
          </a:bodyPr>
          <a:lstStyle/>
          <a:p>
            <a:r>
              <a:rPr lang="en-US" sz="2800" dirty="0"/>
              <a:t>NON-COMPLIANCE</a:t>
            </a:r>
          </a:p>
        </p:txBody>
      </p:sp>
      <p:pic>
        <p:nvPicPr>
          <p:cNvPr id="8" name="Content Placeholder 7">
            <a:extLst>
              <a:ext uri="{FF2B5EF4-FFF2-40B4-BE49-F238E27FC236}">
                <a16:creationId xmlns:a16="http://schemas.microsoft.com/office/drawing/2014/main" id="{1F75FA19-6BFE-42FF-914A-06973BA8AA82}"/>
              </a:ext>
              <a:ext uri="{C183D7F6-B498-43B3-948B-1728B52AA6E4}">
                <adec:decorative xmlns:adec="http://schemas.microsoft.com/office/drawing/2017/decorative" val="1"/>
              </a:ext>
            </a:extLst>
          </p:cNvPr>
          <p:cNvPicPr>
            <a:picLocks noGrp="1" noChangeAspect="1"/>
          </p:cNvPicPr>
          <p:nvPr>
            <p:ph sz="half" idx="2"/>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a:stretch/>
        </p:blipFill>
        <p:spPr>
          <a:xfrm rot="4501408">
            <a:off x="2082277" y="2862148"/>
            <a:ext cx="3652392" cy="2381995"/>
          </a:xfrm>
          <a:prstGeom prst="rect">
            <a:avLst/>
          </a:prstGeom>
          <a:ln>
            <a:noFill/>
          </a:ln>
          <a:effectLst>
            <a:softEdge rad="112500"/>
          </a:effectLst>
        </p:spPr>
      </p:pic>
      <p:sp>
        <p:nvSpPr>
          <p:cNvPr id="5" name="Text Placeholder 4">
            <a:extLst>
              <a:ext uri="{FF2B5EF4-FFF2-40B4-BE49-F238E27FC236}">
                <a16:creationId xmlns:a16="http://schemas.microsoft.com/office/drawing/2014/main" id="{8EAF8818-FA7C-4738-A5F8-4AF87A1CE3F0}"/>
              </a:ext>
            </a:extLst>
          </p:cNvPr>
          <p:cNvSpPr>
            <a:spLocks noGrp="1"/>
          </p:cNvSpPr>
          <p:nvPr>
            <p:ph type="body" sz="quarter" idx="3"/>
          </p:nvPr>
        </p:nvSpPr>
        <p:spPr>
          <a:xfrm rot="-900000">
            <a:off x="4711609" y="692426"/>
            <a:ext cx="2563502" cy="793949"/>
          </a:xfrm>
        </p:spPr>
        <p:txBody>
          <a:bodyPr>
            <a:normAutofit/>
          </a:bodyPr>
          <a:lstStyle/>
          <a:p>
            <a:r>
              <a:rPr lang="en-US" sz="3200" dirty="0"/>
              <a:t>AUDIT</a:t>
            </a:r>
            <a:endParaRPr lang="en-US" dirty="0"/>
          </a:p>
        </p:txBody>
      </p:sp>
      <p:pic>
        <p:nvPicPr>
          <p:cNvPr id="10" name="Content Placeholder 9">
            <a:extLst>
              <a:ext uri="{FF2B5EF4-FFF2-40B4-BE49-F238E27FC236}">
                <a16:creationId xmlns:a16="http://schemas.microsoft.com/office/drawing/2014/main" id="{B4632033-CF07-47A3-A2A1-6B50B234E2C1}"/>
              </a:ext>
              <a:ext uri="{C183D7F6-B498-43B3-948B-1728B52AA6E4}">
                <adec:decorative xmlns:adec="http://schemas.microsoft.com/office/drawing/2017/decorative" val="1"/>
              </a:ext>
            </a:extLst>
          </p:cNvPr>
          <p:cNvPicPr>
            <a:picLocks noGrp="1" noChangeAspect="1"/>
          </p:cNvPicPr>
          <p:nvPr>
            <p:ph sz="quarter" idx="4"/>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rot="4490139">
            <a:off x="4783911" y="2147903"/>
            <a:ext cx="3207681" cy="2138957"/>
          </a:xfrm>
          <a:prstGeom prst="rect">
            <a:avLst/>
          </a:prstGeom>
          <a:ln>
            <a:noFill/>
          </a:ln>
          <a:effectLst>
            <a:softEdge rad="112500"/>
          </a:effectLst>
        </p:spPr>
      </p:pic>
    </p:spTree>
    <p:extLst>
      <p:ext uri="{BB962C8B-B14F-4D97-AF65-F5344CB8AC3E}">
        <p14:creationId xmlns:p14="http://schemas.microsoft.com/office/powerpoint/2010/main" val="16254364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gradFill>
          <a:gsLst>
            <a:gs pos="100000">
              <a:srgbClr val="C00000">
                <a:lumMod val="100000"/>
              </a:srgb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4EC36-C2D3-4543-BB31-C026AB365BE5}"/>
              </a:ext>
            </a:extLst>
          </p:cNvPr>
          <p:cNvSpPr>
            <a:spLocks noGrp="1"/>
          </p:cNvSpPr>
          <p:nvPr>
            <p:ph type="title"/>
          </p:nvPr>
        </p:nvSpPr>
        <p:spPr/>
        <p:txBody>
          <a:bodyPr>
            <a:normAutofit fontScale="90000"/>
          </a:bodyPr>
          <a:lstStyle/>
          <a:p>
            <a:r>
              <a:rPr lang="en-US" sz="6000" dirty="0"/>
              <a:t>WHEN UPIRTSO?</a:t>
            </a:r>
          </a:p>
        </p:txBody>
      </p:sp>
      <p:sp>
        <p:nvSpPr>
          <p:cNvPr id="3" name="Text Placeholder 2">
            <a:extLst>
              <a:ext uri="{FF2B5EF4-FFF2-40B4-BE49-F238E27FC236}">
                <a16:creationId xmlns:a16="http://schemas.microsoft.com/office/drawing/2014/main" id="{737170D0-3951-40D9-BB30-93349B8C2B1D}"/>
              </a:ext>
            </a:extLst>
          </p:cNvPr>
          <p:cNvSpPr>
            <a:spLocks noGrp="1"/>
          </p:cNvSpPr>
          <p:nvPr>
            <p:ph type="body" idx="1"/>
          </p:nvPr>
        </p:nvSpPr>
        <p:spPr>
          <a:xfrm rot="-900000">
            <a:off x="1976526" y="1324097"/>
            <a:ext cx="2604486" cy="895594"/>
          </a:xfrm>
        </p:spPr>
        <p:txBody>
          <a:bodyPr>
            <a:normAutofit lnSpcReduction="10000"/>
          </a:bodyPr>
          <a:lstStyle/>
          <a:p>
            <a:r>
              <a:rPr lang="en-US" sz="2800" dirty="0"/>
              <a:t>STUDY MONITOR</a:t>
            </a:r>
          </a:p>
        </p:txBody>
      </p:sp>
      <p:pic>
        <p:nvPicPr>
          <p:cNvPr id="8" name="Content Placeholder 7">
            <a:extLst>
              <a:ext uri="{FF2B5EF4-FFF2-40B4-BE49-F238E27FC236}">
                <a16:creationId xmlns:a16="http://schemas.microsoft.com/office/drawing/2014/main" id="{848BEE61-7A43-4B1A-B1C8-B83A43C4AD31}"/>
              </a:ext>
              <a:ext uri="{C183D7F6-B498-43B3-948B-1728B52AA6E4}">
                <adec:decorative xmlns:adec="http://schemas.microsoft.com/office/drawing/2017/decorative" val="1"/>
              </a:ext>
            </a:extLst>
          </p:cNvPr>
          <p:cNvPicPr>
            <a:picLocks noGrp="1" noChangeAspect="1"/>
          </p:cNvPicPr>
          <p:nvPr>
            <p:ph sz="half" idx="2"/>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rot="4508584">
            <a:off x="2181456" y="2769750"/>
            <a:ext cx="3037045" cy="2277784"/>
          </a:xfrm>
          <a:prstGeom prst="rect">
            <a:avLst/>
          </a:prstGeom>
          <a:ln>
            <a:noFill/>
          </a:ln>
          <a:effectLst>
            <a:softEdge rad="112500"/>
          </a:effectLst>
        </p:spPr>
      </p:pic>
      <p:sp>
        <p:nvSpPr>
          <p:cNvPr id="5" name="Text Placeholder 4">
            <a:extLst>
              <a:ext uri="{FF2B5EF4-FFF2-40B4-BE49-F238E27FC236}">
                <a16:creationId xmlns:a16="http://schemas.microsoft.com/office/drawing/2014/main" id="{8EAF8818-FA7C-4738-A5F8-4AF87A1CE3F0}"/>
              </a:ext>
            </a:extLst>
          </p:cNvPr>
          <p:cNvSpPr>
            <a:spLocks noGrp="1"/>
          </p:cNvSpPr>
          <p:nvPr>
            <p:ph type="body" sz="quarter" idx="3"/>
          </p:nvPr>
        </p:nvSpPr>
        <p:spPr>
          <a:xfrm rot="-900000">
            <a:off x="4706051" y="687667"/>
            <a:ext cx="2749926" cy="775547"/>
          </a:xfrm>
        </p:spPr>
        <p:txBody>
          <a:bodyPr>
            <a:normAutofit lnSpcReduction="10000"/>
          </a:bodyPr>
          <a:lstStyle/>
          <a:p>
            <a:r>
              <a:rPr lang="en-US" dirty="0"/>
              <a:t>PROTOCOL NONADHERENCE</a:t>
            </a:r>
          </a:p>
        </p:txBody>
      </p:sp>
      <p:pic>
        <p:nvPicPr>
          <p:cNvPr id="10" name="Content Placeholder 9">
            <a:extLst>
              <a:ext uri="{FF2B5EF4-FFF2-40B4-BE49-F238E27FC236}">
                <a16:creationId xmlns:a16="http://schemas.microsoft.com/office/drawing/2014/main" id="{18C0C4D3-DAC1-4793-A220-B5835688FC4C}"/>
              </a:ext>
            </a:extLst>
          </p:cNvPr>
          <p:cNvPicPr>
            <a:picLocks noGrp="1" noChangeAspect="1"/>
          </p:cNvPicPr>
          <p:nvPr>
            <p:ph sz="quarter" idx="4"/>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rot="4505977">
            <a:off x="4650001" y="2383582"/>
            <a:ext cx="3851696" cy="2265059"/>
          </a:xfrm>
          <a:prstGeom prst="rect">
            <a:avLst/>
          </a:prstGeom>
          <a:ln>
            <a:noFill/>
          </a:ln>
          <a:effectLst>
            <a:softEdge rad="112500"/>
          </a:effectLst>
        </p:spPr>
      </p:pic>
    </p:spTree>
    <p:extLst>
      <p:ext uri="{BB962C8B-B14F-4D97-AF65-F5344CB8AC3E}">
        <p14:creationId xmlns:p14="http://schemas.microsoft.com/office/powerpoint/2010/main" val="15157103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gradFill>
          <a:gsLst>
            <a:gs pos="100000">
              <a:srgbClr val="C00000">
                <a:lumMod val="100000"/>
              </a:srgb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4EC36-C2D3-4543-BB31-C026AB365BE5}"/>
              </a:ext>
            </a:extLst>
          </p:cNvPr>
          <p:cNvSpPr>
            <a:spLocks noGrp="1"/>
          </p:cNvSpPr>
          <p:nvPr>
            <p:ph type="title"/>
          </p:nvPr>
        </p:nvSpPr>
        <p:spPr/>
        <p:txBody>
          <a:bodyPr>
            <a:normAutofit fontScale="90000"/>
          </a:bodyPr>
          <a:lstStyle/>
          <a:p>
            <a:r>
              <a:rPr lang="en-US" sz="6000" dirty="0"/>
              <a:t>WHEN UPIRTSO?</a:t>
            </a:r>
          </a:p>
        </p:txBody>
      </p:sp>
      <p:sp>
        <p:nvSpPr>
          <p:cNvPr id="3" name="Text Placeholder 2">
            <a:extLst>
              <a:ext uri="{FF2B5EF4-FFF2-40B4-BE49-F238E27FC236}">
                <a16:creationId xmlns:a16="http://schemas.microsoft.com/office/drawing/2014/main" id="{737170D0-3951-40D9-BB30-93349B8C2B1D}"/>
              </a:ext>
            </a:extLst>
          </p:cNvPr>
          <p:cNvSpPr>
            <a:spLocks noGrp="1"/>
          </p:cNvSpPr>
          <p:nvPr>
            <p:ph type="body" idx="1"/>
          </p:nvPr>
        </p:nvSpPr>
        <p:spPr>
          <a:xfrm rot="-900000">
            <a:off x="1971618" y="1361377"/>
            <a:ext cx="2614302" cy="858960"/>
          </a:xfrm>
        </p:spPr>
        <p:txBody>
          <a:bodyPr>
            <a:normAutofit fontScale="92500" lnSpcReduction="10000"/>
          </a:bodyPr>
          <a:lstStyle/>
          <a:p>
            <a:r>
              <a:rPr lang="en-US" sz="3600" dirty="0"/>
              <a:t>BREACH</a:t>
            </a:r>
            <a:endParaRPr lang="en-US" dirty="0"/>
          </a:p>
        </p:txBody>
      </p:sp>
      <p:pic>
        <p:nvPicPr>
          <p:cNvPr id="8" name="Content Placeholder 7">
            <a:extLst>
              <a:ext uri="{FF2B5EF4-FFF2-40B4-BE49-F238E27FC236}">
                <a16:creationId xmlns:a16="http://schemas.microsoft.com/office/drawing/2014/main" id="{3DD5863A-BCBC-479F-97E9-A4D5DDB2E421}"/>
              </a:ext>
              <a:ext uri="{C183D7F6-B498-43B3-948B-1728B52AA6E4}">
                <adec:decorative xmlns:adec="http://schemas.microsoft.com/office/drawing/2017/decorative" val="1"/>
              </a:ext>
            </a:extLst>
          </p:cNvPr>
          <p:cNvPicPr>
            <a:picLocks noGrp="1" noChangeAspect="1"/>
          </p:cNvPicPr>
          <p:nvPr>
            <p:ph sz="half" idx="2"/>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rot="4485070">
            <a:off x="1675280" y="3239589"/>
            <a:ext cx="4008791" cy="2097933"/>
          </a:xfrm>
          <a:prstGeom prst="rect">
            <a:avLst/>
          </a:prstGeom>
          <a:ln>
            <a:noFill/>
          </a:ln>
          <a:effectLst>
            <a:softEdge rad="112500"/>
          </a:effectLst>
        </p:spPr>
      </p:pic>
      <p:sp>
        <p:nvSpPr>
          <p:cNvPr id="5" name="Text Placeholder 4">
            <a:extLst>
              <a:ext uri="{FF2B5EF4-FFF2-40B4-BE49-F238E27FC236}">
                <a16:creationId xmlns:a16="http://schemas.microsoft.com/office/drawing/2014/main" id="{8EAF8818-FA7C-4738-A5F8-4AF87A1CE3F0}"/>
              </a:ext>
            </a:extLst>
          </p:cNvPr>
          <p:cNvSpPr>
            <a:spLocks noGrp="1"/>
          </p:cNvSpPr>
          <p:nvPr>
            <p:ph type="body" sz="quarter" idx="3"/>
          </p:nvPr>
        </p:nvSpPr>
        <p:spPr>
          <a:xfrm rot="-900000">
            <a:off x="4646836" y="683900"/>
            <a:ext cx="2627152" cy="811002"/>
          </a:xfrm>
        </p:spPr>
        <p:txBody>
          <a:bodyPr>
            <a:normAutofit fontScale="92500" lnSpcReduction="10000"/>
          </a:bodyPr>
          <a:lstStyle/>
          <a:p>
            <a:r>
              <a:rPr lang="en-US" sz="2800" dirty="0"/>
              <a:t>ELIMINATE HAZARD</a:t>
            </a:r>
          </a:p>
        </p:txBody>
      </p:sp>
      <p:pic>
        <p:nvPicPr>
          <p:cNvPr id="10" name="Content Placeholder 9">
            <a:extLst>
              <a:ext uri="{FF2B5EF4-FFF2-40B4-BE49-F238E27FC236}">
                <a16:creationId xmlns:a16="http://schemas.microsoft.com/office/drawing/2014/main" id="{11053048-8715-490D-9496-A0D08414303E}"/>
              </a:ext>
              <a:ext uri="{C183D7F6-B498-43B3-948B-1728B52AA6E4}">
                <adec:decorative xmlns:adec="http://schemas.microsoft.com/office/drawing/2017/decorative" val="1"/>
              </a:ext>
            </a:extLst>
          </p:cNvPr>
          <p:cNvPicPr>
            <a:picLocks noGrp="1" noChangeAspect="1"/>
          </p:cNvPicPr>
          <p:nvPr>
            <p:ph sz="quarter" idx="4"/>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rot="4485113">
            <a:off x="4607046" y="2248977"/>
            <a:ext cx="3776076" cy="2360047"/>
          </a:xfrm>
          <a:prstGeom prst="rect">
            <a:avLst/>
          </a:prstGeom>
          <a:ln>
            <a:noFill/>
          </a:ln>
          <a:effectLst>
            <a:softEdge rad="112500"/>
          </a:effectLst>
        </p:spPr>
      </p:pic>
    </p:spTree>
    <p:extLst>
      <p:ext uri="{BB962C8B-B14F-4D97-AF65-F5344CB8AC3E}">
        <p14:creationId xmlns:p14="http://schemas.microsoft.com/office/powerpoint/2010/main" val="23605645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gradFill>
          <a:gsLst>
            <a:gs pos="100000">
              <a:srgbClr val="C00000">
                <a:lumMod val="100000"/>
              </a:srgb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4EC36-C2D3-4543-BB31-C026AB365BE5}"/>
              </a:ext>
            </a:extLst>
          </p:cNvPr>
          <p:cNvSpPr>
            <a:spLocks noGrp="1"/>
          </p:cNvSpPr>
          <p:nvPr>
            <p:ph type="title"/>
          </p:nvPr>
        </p:nvSpPr>
        <p:spPr/>
        <p:txBody>
          <a:bodyPr>
            <a:normAutofit fontScale="90000"/>
          </a:bodyPr>
          <a:lstStyle/>
          <a:p>
            <a:r>
              <a:rPr lang="en-US" sz="6000" dirty="0"/>
              <a:t>WHEN UPIRTSO?</a:t>
            </a:r>
          </a:p>
        </p:txBody>
      </p:sp>
      <p:sp>
        <p:nvSpPr>
          <p:cNvPr id="3" name="Text Placeholder 2">
            <a:extLst>
              <a:ext uri="{FF2B5EF4-FFF2-40B4-BE49-F238E27FC236}">
                <a16:creationId xmlns:a16="http://schemas.microsoft.com/office/drawing/2014/main" id="{737170D0-3951-40D9-BB30-93349B8C2B1D}"/>
              </a:ext>
            </a:extLst>
          </p:cNvPr>
          <p:cNvSpPr>
            <a:spLocks noGrp="1"/>
          </p:cNvSpPr>
          <p:nvPr>
            <p:ph type="body" idx="1"/>
          </p:nvPr>
        </p:nvSpPr>
        <p:spPr>
          <a:xfrm rot="-900000">
            <a:off x="1849850" y="1231220"/>
            <a:ext cx="2718935" cy="1005149"/>
          </a:xfrm>
        </p:spPr>
        <p:txBody>
          <a:bodyPr>
            <a:normAutofit/>
          </a:bodyPr>
          <a:lstStyle/>
          <a:p>
            <a:r>
              <a:rPr lang="en-US" dirty="0"/>
              <a:t>INCARCERATION</a:t>
            </a:r>
          </a:p>
        </p:txBody>
      </p:sp>
      <p:pic>
        <p:nvPicPr>
          <p:cNvPr id="8" name="Content Placeholder 7">
            <a:extLst>
              <a:ext uri="{FF2B5EF4-FFF2-40B4-BE49-F238E27FC236}">
                <a16:creationId xmlns:a16="http://schemas.microsoft.com/office/drawing/2014/main" id="{B12FBEB9-701F-47C0-9E95-A367AFBC7799}"/>
              </a:ext>
              <a:ext uri="{C183D7F6-B498-43B3-948B-1728B52AA6E4}">
                <adec:decorative xmlns:adec="http://schemas.microsoft.com/office/drawing/2017/decorative" val="1"/>
              </a:ext>
            </a:extLst>
          </p:cNvPr>
          <p:cNvPicPr>
            <a:picLocks noGrp="1" noChangeAspect="1"/>
          </p:cNvPicPr>
          <p:nvPr>
            <p:ph sz="half" idx="2"/>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rot="4512076">
            <a:off x="1865778" y="2937452"/>
            <a:ext cx="3959777" cy="2639851"/>
          </a:xfrm>
          <a:prstGeom prst="rect">
            <a:avLst/>
          </a:prstGeom>
          <a:ln>
            <a:noFill/>
          </a:ln>
          <a:effectLst>
            <a:softEdge rad="112500"/>
          </a:effectLst>
        </p:spPr>
      </p:pic>
      <p:sp>
        <p:nvSpPr>
          <p:cNvPr id="5" name="Text Placeholder 4">
            <a:extLst>
              <a:ext uri="{FF2B5EF4-FFF2-40B4-BE49-F238E27FC236}">
                <a16:creationId xmlns:a16="http://schemas.microsoft.com/office/drawing/2014/main" id="{8EAF8818-FA7C-4738-A5F8-4AF87A1CE3F0}"/>
              </a:ext>
            </a:extLst>
          </p:cNvPr>
          <p:cNvSpPr>
            <a:spLocks noGrp="1"/>
          </p:cNvSpPr>
          <p:nvPr>
            <p:ph type="body" sz="quarter" idx="3"/>
          </p:nvPr>
        </p:nvSpPr>
        <p:spPr>
          <a:xfrm rot="-900000">
            <a:off x="4651415" y="649117"/>
            <a:ext cx="2617994" cy="845183"/>
          </a:xfrm>
        </p:spPr>
        <p:txBody>
          <a:bodyPr/>
          <a:lstStyle/>
          <a:p>
            <a:r>
              <a:rPr lang="en-US" sz="3200" dirty="0"/>
              <a:t>COMPLAINT</a:t>
            </a:r>
            <a:endParaRPr lang="en-US" dirty="0"/>
          </a:p>
        </p:txBody>
      </p:sp>
      <p:pic>
        <p:nvPicPr>
          <p:cNvPr id="19" name="Content Placeholder 18" descr="A person with collar shirt&#10;&#10;Description automatically generated">
            <a:extLst>
              <a:ext uri="{FF2B5EF4-FFF2-40B4-BE49-F238E27FC236}">
                <a16:creationId xmlns:a16="http://schemas.microsoft.com/office/drawing/2014/main" id="{2B826647-80AE-4832-874F-37023B3D988E}"/>
              </a:ext>
            </a:extLst>
          </p:cNvPr>
          <p:cNvPicPr>
            <a:picLocks noGrp="1" noChangeAspect="1"/>
          </p:cNvPicPr>
          <p:nvPr>
            <p:ph sz="quarter" idx="4"/>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rot="4479517">
            <a:off x="4470503" y="2825589"/>
            <a:ext cx="4444477" cy="1666678"/>
          </a:xfrm>
          <a:prstGeom prst="rect">
            <a:avLst/>
          </a:prstGeom>
          <a:ln>
            <a:noFill/>
          </a:ln>
          <a:effectLst>
            <a:softEdge rad="112500"/>
          </a:effectLst>
        </p:spPr>
      </p:pic>
    </p:spTree>
    <p:extLst>
      <p:ext uri="{BB962C8B-B14F-4D97-AF65-F5344CB8AC3E}">
        <p14:creationId xmlns:p14="http://schemas.microsoft.com/office/powerpoint/2010/main" val="28271880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gradFill>
          <a:gsLst>
            <a:gs pos="100000">
              <a:srgbClr val="C00000">
                <a:lumMod val="100000"/>
              </a:srgb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4EC36-C2D3-4543-BB31-C026AB365BE5}"/>
              </a:ext>
            </a:extLst>
          </p:cNvPr>
          <p:cNvSpPr>
            <a:spLocks noGrp="1"/>
          </p:cNvSpPr>
          <p:nvPr>
            <p:ph type="title"/>
          </p:nvPr>
        </p:nvSpPr>
        <p:spPr/>
        <p:txBody>
          <a:bodyPr>
            <a:normAutofit fontScale="90000"/>
          </a:bodyPr>
          <a:lstStyle/>
          <a:p>
            <a:r>
              <a:rPr lang="en-US" sz="6000" dirty="0"/>
              <a:t>WHEN UPIRTSO?</a:t>
            </a:r>
          </a:p>
        </p:txBody>
      </p:sp>
      <p:sp>
        <p:nvSpPr>
          <p:cNvPr id="3" name="Text Placeholder 2">
            <a:extLst>
              <a:ext uri="{FF2B5EF4-FFF2-40B4-BE49-F238E27FC236}">
                <a16:creationId xmlns:a16="http://schemas.microsoft.com/office/drawing/2014/main" id="{737170D0-3951-40D9-BB30-93349B8C2B1D}"/>
              </a:ext>
            </a:extLst>
          </p:cNvPr>
          <p:cNvSpPr>
            <a:spLocks noGrp="1"/>
          </p:cNvSpPr>
          <p:nvPr>
            <p:ph type="body" idx="1"/>
          </p:nvPr>
        </p:nvSpPr>
        <p:spPr>
          <a:xfrm rot="-900000">
            <a:off x="1971618" y="1361377"/>
            <a:ext cx="2614302" cy="858960"/>
          </a:xfrm>
        </p:spPr>
        <p:txBody>
          <a:bodyPr>
            <a:normAutofit fontScale="92500" lnSpcReduction="10000"/>
          </a:bodyPr>
          <a:lstStyle/>
          <a:p>
            <a:r>
              <a:rPr lang="en-US" sz="2800" dirty="0"/>
              <a:t>SUSPENSION/ TERMINATION</a:t>
            </a:r>
          </a:p>
        </p:txBody>
      </p:sp>
      <p:sp>
        <p:nvSpPr>
          <p:cNvPr id="5" name="Text Placeholder 4">
            <a:extLst>
              <a:ext uri="{FF2B5EF4-FFF2-40B4-BE49-F238E27FC236}">
                <a16:creationId xmlns:a16="http://schemas.microsoft.com/office/drawing/2014/main" id="{8EAF8818-FA7C-4738-A5F8-4AF87A1CE3F0}"/>
              </a:ext>
            </a:extLst>
          </p:cNvPr>
          <p:cNvSpPr>
            <a:spLocks noGrp="1"/>
          </p:cNvSpPr>
          <p:nvPr>
            <p:ph type="body" sz="quarter" idx="3"/>
          </p:nvPr>
        </p:nvSpPr>
        <p:spPr>
          <a:xfrm rot="-900000">
            <a:off x="4646835" y="683900"/>
            <a:ext cx="2627154" cy="811003"/>
          </a:xfrm>
        </p:spPr>
        <p:txBody>
          <a:bodyPr>
            <a:noAutofit/>
          </a:bodyPr>
          <a:lstStyle/>
          <a:p>
            <a:r>
              <a:rPr lang="en-US" sz="2600" dirty="0"/>
              <a:t>ADVERSE   DEVICE</a:t>
            </a:r>
          </a:p>
        </p:txBody>
      </p:sp>
      <p:pic>
        <p:nvPicPr>
          <p:cNvPr id="9" name="Content Placeholder 8">
            <a:extLst>
              <a:ext uri="{FF2B5EF4-FFF2-40B4-BE49-F238E27FC236}">
                <a16:creationId xmlns:a16="http://schemas.microsoft.com/office/drawing/2014/main" id="{E3AEADC4-FED8-428D-964F-39CE9250AA32}"/>
              </a:ext>
              <a:ext uri="{C183D7F6-B498-43B3-948B-1728B52AA6E4}">
                <adec:decorative xmlns:adec="http://schemas.microsoft.com/office/drawing/2017/decorative" val="1"/>
              </a:ext>
            </a:extLst>
          </p:cNvPr>
          <p:cNvPicPr>
            <a:picLocks noGrp="1" noChangeAspect="1"/>
          </p:cNvPicPr>
          <p:nvPr>
            <p:ph sz="quarter" idx="4"/>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rot="4486891">
            <a:off x="4451704" y="2317632"/>
            <a:ext cx="3951531" cy="2222736"/>
          </a:xfrm>
          <a:prstGeom prst="rect">
            <a:avLst/>
          </a:prstGeom>
          <a:ln>
            <a:noFill/>
          </a:ln>
          <a:effectLst>
            <a:softEdge rad="112500"/>
          </a:effectLst>
        </p:spPr>
      </p:pic>
      <p:pic>
        <p:nvPicPr>
          <p:cNvPr id="7" name="Content Placeholder 15">
            <a:extLst>
              <a:ext uri="{FF2B5EF4-FFF2-40B4-BE49-F238E27FC236}">
                <a16:creationId xmlns:a16="http://schemas.microsoft.com/office/drawing/2014/main" id="{EA17BFB2-CCEE-46E3-808E-11DE94F9878D}"/>
              </a:ext>
              <a:ext uri="{C183D7F6-B498-43B3-948B-1728B52AA6E4}">
                <adec:decorative xmlns:adec="http://schemas.microsoft.com/office/drawing/2017/decorative" val="1"/>
              </a:ext>
            </a:extLst>
          </p:cNvPr>
          <p:cNvPicPr>
            <a:picLocks noGrp="1" noChangeAspect="1"/>
          </p:cNvPicPr>
          <p:nvPr>
            <p:ph sz="half" idx="2"/>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rot="4498149">
            <a:off x="2067899" y="2637277"/>
            <a:ext cx="3425610" cy="2569207"/>
          </a:xfrm>
          <a:prstGeom prst="rect">
            <a:avLst/>
          </a:prstGeom>
          <a:ln>
            <a:noFill/>
          </a:ln>
          <a:effectLst>
            <a:softEdge rad="112500"/>
          </a:effectLst>
        </p:spPr>
      </p:pic>
    </p:spTree>
    <p:extLst>
      <p:ext uri="{BB962C8B-B14F-4D97-AF65-F5344CB8AC3E}">
        <p14:creationId xmlns:p14="http://schemas.microsoft.com/office/powerpoint/2010/main" val="41201319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FDF9410-E530-4E71-A2C0-4C24B48964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2" name="Title 1">
            <a:extLst>
              <a:ext uri="{FF2B5EF4-FFF2-40B4-BE49-F238E27FC236}">
                <a16:creationId xmlns:a16="http://schemas.microsoft.com/office/drawing/2014/main" id="{F92E0214-B7C2-4507-809B-6EECCE26D975}"/>
              </a:ext>
            </a:extLst>
          </p:cNvPr>
          <p:cNvSpPr>
            <a:spLocks noGrp="1"/>
          </p:cNvSpPr>
          <p:nvPr>
            <p:ph type="ctrTitle"/>
          </p:nvPr>
        </p:nvSpPr>
        <p:spPr>
          <a:xfrm>
            <a:off x="1752966" y="1427304"/>
            <a:ext cx="8686800" cy="3241515"/>
          </a:xfrm>
        </p:spPr>
        <p:txBody>
          <a:bodyPr anchor="ctr">
            <a:normAutofit/>
          </a:bodyPr>
          <a:lstStyle/>
          <a:p>
            <a:pPr algn="ctr"/>
            <a:r>
              <a:rPr lang="en-US" sz="5400" dirty="0"/>
              <a:t>Resources</a:t>
            </a:r>
          </a:p>
        </p:txBody>
      </p:sp>
      <p:cxnSp>
        <p:nvCxnSpPr>
          <p:cNvPr id="10" name="Straight Connector 9">
            <a:extLst>
              <a:ext uri="{FF2B5EF4-FFF2-40B4-BE49-F238E27FC236}">
                <a16:creationId xmlns:a16="http://schemas.microsoft.com/office/drawing/2014/main" id="{53268B1E-8861-4702-9529-5A8FB23A618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752966" y="1094758"/>
            <a:ext cx="8686800" cy="0"/>
          </a:xfrm>
          <a:prstGeom prst="line">
            <a:avLst/>
          </a:prstGeom>
          <a:ln w="31750"/>
        </p:spPr>
        <p:style>
          <a:lnRef idx="3">
            <a:schemeClr val="accent1"/>
          </a:lnRef>
          <a:fillRef idx="0">
            <a:schemeClr val="accent1"/>
          </a:fillRef>
          <a:effectRef idx="2">
            <a:schemeClr val="accent1"/>
          </a:effectRef>
          <a:fontRef idx="minor">
            <a:schemeClr val="tx1"/>
          </a:fontRef>
        </p:style>
      </p:cxnSp>
      <p:cxnSp>
        <p:nvCxnSpPr>
          <p:cNvPr id="12" name="Straight Connector 11">
            <a:extLst>
              <a:ext uri="{FF2B5EF4-FFF2-40B4-BE49-F238E27FC236}">
                <a16:creationId xmlns:a16="http://schemas.microsoft.com/office/drawing/2014/main" id="{BC6646AE-8FD6-411E-8640-6CCB250D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752966" y="4923706"/>
            <a:ext cx="868680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5822243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3">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pic>
        <p:nvPicPr>
          <p:cNvPr id="3" name="Picture 2"/>
          <p:cNvPicPr>
            <a:picLocks noChangeAspect="1"/>
          </p:cNvPicPr>
          <p:nvPr/>
        </p:nvPicPr>
        <p:blipFill rotWithShape="1">
          <a:blip r:embed="rId3">
            <a:alphaModFix amt="50000"/>
            <a:extLst>
              <a:ext uri="{837473B0-CC2E-450A-ABE3-18F120FF3D39}">
                <a1611:picAttrSrcUrl xmlns:a1611="http://schemas.microsoft.com/office/drawing/2016/11/main" r:id="rId4"/>
              </a:ext>
            </a:extLst>
          </a:blip>
          <a:srcRect l="2"/>
          <a:stretch/>
        </p:blipFill>
        <p:spPr>
          <a:xfrm>
            <a:off x="305" y="91"/>
            <a:ext cx="12191695" cy="6857828"/>
          </a:xfrm>
          <a:prstGeom prst="rect">
            <a:avLst/>
          </a:prstGeom>
        </p:spPr>
      </p:pic>
      <p:sp>
        <p:nvSpPr>
          <p:cNvPr id="22"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301" y="443732"/>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B71E42"/>
              </a:solidFill>
              <a:effectLst/>
              <a:uLnTx/>
              <a:uFillTx/>
              <a:latin typeface="Gill Sans MT" panose="020B0502020104020203"/>
              <a:ea typeface="+mn-ea"/>
              <a:cs typeface="+mn-cs"/>
            </a:endParaRPr>
          </a:p>
        </p:txBody>
      </p:sp>
      <p:sp>
        <p:nvSpPr>
          <p:cNvPr id="23"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636" y="540921"/>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sp>
        <p:nvSpPr>
          <p:cNvPr id="25" name="Rectangle 29">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12192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sp>
        <p:nvSpPr>
          <p:cNvPr id="2" name="Title 1"/>
          <p:cNvSpPr>
            <a:spLocks noGrp="1"/>
          </p:cNvSpPr>
          <p:nvPr>
            <p:ph type="title"/>
          </p:nvPr>
        </p:nvSpPr>
        <p:spPr>
          <a:xfrm>
            <a:off x="1130271" y="1193800"/>
            <a:ext cx="3193050" cy="4699000"/>
          </a:xfrm>
        </p:spPr>
        <p:txBody>
          <a:bodyPr anchor="ctr">
            <a:normAutofit/>
          </a:bodyPr>
          <a:lstStyle/>
          <a:p>
            <a:pPr algn="r"/>
            <a:r>
              <a:rPr lang="en-US" dirty="0"/>
              <a:t>Reporting and Management of Concerns</a:t>
            </a:r>
          </a:p>
        </p:txBody>
      </p:sp>
      <p:cxnSp>
        <p:nvCxnSpPr>
          <p:cNvPr id="27" name="Straight Connector 31">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4" name="Content Placeholder 3"/>
          <p:cNvSpPr>
            <a:spLocks noGrp="1"/>
          </p:cNvSpPr>
          <p:nvPr>
            <p:ph idx="1"/>
          </p:nvPr>
        </p:nvSpPr>
        <p:spPr>
          <a:xfrm>
            <a:off x="5049627" y="1390952"/>
            <a:ext cx="6085091" cy="4699000"/>
          </a:xfrm>
        </p:spPr>
        <p:txBody>
          <a:bodyPr anchor="ctr">
            <a:normAutofit/>
          </a:bodyPr>
          <a:lstStyle/>
          <a:p>
            <a:r>
              <a:rPr lang="en-US" sz="2800" b="1" dirty="0">
                <a:solidFill>
                  <a:schemeClr val="accent1">
                    <a:lumMod val="60000"/>
                    <a:lumOff val="40000"/>
                  </a:schemeClr>
                </a:solidFill>
              </a:rPr>
              <a:t>Contact the IRB </a:t>
            </a:r>
            <a:r>
              <a:rPr lang="en-US" sz="2800" dirty="0"/>
              <a:t>office with questions (cuhs@harvard.edu)</a:t>
            </a:r>
          </a:p>
          <a:p>
            <a:r>
              <a:rPr lang="en-US" sz="2800" dirty="0"/>
              <a:t>Submit Report of New Information (</a:t>
            </a:r>
            <a:r>
              <a:rPr lang="en-US" sz="2800" b="1" dirty="0">
                <a:solidFill>
                  <a:schemeClr val="accent1">
                    <a:lumMod val="60000"/>
                    <a:lumOff val="40000"/>
                  </a:schemeClr>
                </a:solidFill>
              </a:rPr>
              <a:t>RNI</a:t>
            </a:r>
            <a:r>
              <a:rPr lang="en-US" sz="2800" dirty="0"/>
              <a:t>) in ESTR</a:t>
            </a:r>
          </a:p>
          <a:p>
            <a:r>
              <a:rPr lang="en-US" sz="2800" dirty="0"/>
              <a:t>Contact the IO/OO</a:t>
            </a:r>
          </a:p>
          <a:p>
            <a:pPr marL="457200" lvl="1" indent="0">
              <a:buNone/>
            </a:pPr>
            <a:r>
              <a:rPr lang="en-US" sz="2400" dirty="0"/>
              <a:t>Ara Tahmassian, Ph.D. (ara_tahmassian@harvard.edu)</a:t>
            </a:r>
          </a:p>
          <a:p>
            <a:pPr lvl="1"/>
            <a:endParaRPr lang="en-US" dirty="0"/>
          </a:p>
        </p:txBody>
      </p:sp>
      <p:sp>
        <p:nvSpPr>
          <p:cNvPr id="29"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3229" y="6007878"/>
            <a:ext cx="3500715"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3478170257"/>
      </p:ext>
    </p:extLst>
  </p:cSld>
  <p:clrMapOvr>
    <a:overrideClrMapping bg1="dk1" tx1="lt1" bg2="dk2" tx2="lt2" accent1="accent1" accent2="accent2" accent3="accent3" accent4="accent4" accent5="accent5" accent6="accent6" hlink="hlink" folHlink="folHlink"/>
  </p:clrMapOvr>
</p:sld>
</file>

<file path=ppt/slides/slide51.xml><?xml version="1.0" encoding="utf-8"?>
<p:sld xmlns:a="http://schemas.openxmlformats.org/drawingml/2006/main" xmlns:r="http://schemas.openxmlformats.org/officeDocument/2006/relationships" xmlns:p="http://schemas.openxmlformats.org/presentationml/2006/main">
  <p:cSld>
    <p:bg>
      <p:bgPr>
        <a:gradFill>
          <a:gsLst>
            <a:gs pos="100000">
              <a:srgbClr val="C00000">
                <a:lumMod val="100000"/>
              </a:srgb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IRB DETERMINES</a:t>
            </a:r>
          </a:p>
        </p:txBody>
      </p:sp>
      <p:sp>
        <p:nvSpPr>
          <p:cNvPr id="8" name="Content Placeholder 7"/>
          <p:cNvSpPr>
            <a:spLocks noGrp="1"/>
          </p:cNvSpPr>
          <p:nvPr>
            <p:ph idx="1"/>
          </p:nvPr>
        </p:nvSpPr>
        <p:spPr>
          <a:xfrm rot="900000">
            <a:off x="4807456" y="1349477"/>
            <a:ext cx="4658735" cy="5376933"/>
          </a:xfrm>
        </p:spPr>
        <p:txBody>
          <a:bodyPr>
            <a:normAutofit fontScale="85000" lnSpcReduction="10000"/>
          </a:bodyPr>
          <a:lstStyle/>
          <a:p>
            <a:pPr lvl="0">
              <a:buClr>
                <a:srgbClr val="00B0F0"/>
              </a:buClr>
              <a:buFont typeface="Courier New" panose="02070309020205020404" pitchFamily="49" charset="0"/>
              <a:buChar char="o"/>
            </a:pPr>
            <a:r>
              <a:rPr lang="en-US" dirty="0">
                <a:effectLst/>
                <a:latin typeface="Gill Sans MT" panose="020B0502020104020203" pitchFamily="34" charset="0"/>
              </a:rPr>
              <a:t>Not noncompliance or an unanticipated problem</a:t>
            </a:r>
          </a:p>
          <a:p>
            <a:pPr lvl="0">
              <a:buClr>
                <a:srgbClr val="00B0F0"/>
              </a:buClr>
              <a:buFont typeface="Courier New" panose="02070309020205020404" pitchFamily="49" charset="0"/>
              <a:buChar char="o"/>
            </a:pPr>
            <a:r>
              <a:rPr lang="en-US" dirty="0">
                <a:effectLst/>
                <a:latin typeface="Gill Sans MT" panose="020B0502020104020203" pitchFamily="34" charset="0"/>
              </a:rPr>
              <a:t>Minor noncompliance: Noncompliance that is neither serious nor continuing</a:t>
            </a:r>
          </a:p>
          <a:p>
            <a:pPr lvl="0">
              <a:buClr>
                <a:srgbClr val="00B0F0"/>
              </a:buClr>
              <a:buFont typeface="Courier New" panose="02070309020205020404" pitchFamily="49" charset="0"/>
              <a:buChar char="o"/>
            </a:pPr>
            <a:r>
              <a:rPr lang="en-US" dirty="0">
                <a:effectLst/>
                <a:latin typeface="Gill Sans MT" panose="020B0502020104020203" pitchFamily="34" charset="0"/>
              </a:rPr>
              <a:t>An unanticipated problem involving risks to subjects or others</a:t>
            </a:r>
          </a:p>
          <a:p>
            <a:pPr lvl="0">
              <a:buClr>
                <a:srgbClr val="00B0F0"/>
              </a:buClr>
              <a:buFont typeface="Courier New" panose="02070309020205020404" pitchFamily="49" charset="0"/>
              <a:buChar char="o"/>
            </a:pPr>
            <a:r>
              <a:rPr lang="en-US" dirty="0">
                <a:effectLst/>
                <a:latin typeface="Gill Sans MT" panose="020B0502020104020203" pitchFamily="34" charset="0"/>
              </a:rPr>
              <a:t>Serious or continuing non-compliance with the regulations or the requirements or determinations of the IRB</a:t>
            </a:r>
          </a:p>
          <a:p>
            <a:pPr lvl="0">
              <a:buClr>
                <a:srgbClr val="00B0F0"/>
              </a:buClr>
              <a:buFont typeface="Courier New" panose="02070309020205020404" pitchFamily="49" charset="0"/>
              <a:buChar char="o"/>
            </a:pPr>
            <a:r>
              <a:rPr lang="en-US" dirty="0">
                <a:effectLst/>
                <a:latin typeface="Gill Sans MT" panose="020B0502020104020203" pitchFamily="34" charset="0"/>
              </a:rPr>
              <a:t>Necessitates suspension or termination of IRB approval</a:t>
            </a:r>
          </a:p>
          <a:p>
            <a:endParaRPr lang="en-US" dirty="0"/>
          </a:p>
        </p:txBody>
      </p:sp>
    </p:spTree>
    <p:extLst>
      <p:ext uri="{BB962C8B-B14F-4D97-AF65-F5344CB8AC3E}">
        <p14:creationId xmlns:p14="http://schemas.microsoft.com/office/powerpoint/2010/main" val="8845375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3">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pic>
        <p:nvPicPr>
          <p:cNvPr id="3" name="Picture 2"/>
          <p:cNvPicPr>
            <a:picLocks noChangeAspect="1"/>
          </p:cNvPicPr>
          <p:nvPr/>
        </p:nvPicPr>
        <p:blipFill rotWithShape="1">
          <a:blip r:embed="rId3">
            <a:alphaModFix amt="50000"/>
            <a:extLst>
              <a:ext uri="{837473B0-CC2E-450A-ABE3-18F120FF3D39}">
                <a1611:picAttrSrcUrl xmlns:a1611="http://schemas.microsoft.com/office/drawing/2016/11/main" r:id="rId4"/>
              </a:ext>
            </a:extLst>
          </a:blip>
          <a:srcRect l="2"/>
          <a:stretch/>
        </p:blipFill>
        <p:spPr>
          <a:xfrm>
            <a:off x="305" y="91"/>
            <a:ext cx="12191695" cy="6857828"/>
          </a:xfrm>
          <a:prstGeom prst="rect">
            <a:avLst/>
          </a:prstGeom>
        </p:spPr>
      </p:pic>
      <p:sp>
        <p:nvSpPr>
          <p:cNvPr id="22"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301" y="443732"/>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B71E42"/>
              </a:solidFill>
              <a:effectLst/>
              <a:uLnTx/>
              <a:uFillTx/>
              <a:latin typeface="Gill Sans MT" panose="020B0502020104020203"/>
              <a:ea typeface="+mn-ea"/>
              <a:cs typeface="+mn-cs"/>
            </a:endParaRPr>
          </a:p>
        </p:txBody>
      </p:sp>
      <p:sp>
        <p:nvSpPr>
          <p:cNvPr id="23"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636" y="540921"/>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sp>
        <p:nvSpPr>
          <p:cNvPr id="25" name="Rectangle 29">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12192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sp>
        <p:nvSpPr>
          <p:cNvPr id="2" name="Title 1"/>
          <p:cNvSpPr>
            <a:spLocks noGrp="1"/>
          </p:cNvSpPr>
          <p:nvPr>
            <p:ph type="title"/>
          </p:nvPr>
        </p:nvSpPr>
        <p:spPr>
          <a:xfrm>
            <a:off x="1130271" y="1193800"/>
            <a:ext cx="3193050" cy="4699000"/>
          </a:xfrm>
        </p:spPr>
        <p:txBody>
          <a:bodyPr anchor="ctr">
            <a:normAutofit/>
          </a:bodyPr>
          <a:lstStyle/>
          <a:p>
            <a:pPr algn="r"/>
            <a:r>
              <a:rPr lang="en-US" dirty="0"/>
              <a:t>Reporting and Management of Concerns</a:t>
            </a:r>
          </a:p>
        </p:txBody>
      </p:sp>
      <p:cxnSp>
        <p:nvCxnSpPr>
          <p:cNvPr id="27" name="Straight Connector 31">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4" name="Content Placeholder 3"/>
          <p:cNvSpPr>
            <a:spLocks noGrp="1"/>
          </p:cNvSpPr>
          <p:nvPr>
            <p:ph idx="1"/>
          </p:nvPr>
        </p:nvSpPr>
        <p:spPr>
          <a:xfrm>
            <a:off x="4976635" y="1193800"/>
            <a:ext cx="6770598" cy="4699000"/>
          </a:xfrm>
        </p:spPr>
        <p:txBody>
          <a:bodyPr anchor="ctr">
            <a:normAutofit/>
          </a:bodyPr>
          <a:lstStyle/>
          <a:p>
            <a:pPr marL="0" indent="0">
              <a:buNone/>
            </a:pPr>
            <a:r>
              <a:rPr lang="en-US" dirty="0"/>
              <a:t>For more on reporting see:</a:t>
            </a:r>
          </a:p>
          <a:p>
            <a:r>
              <a:rPr lang="en-US" b="1" dirty="0">
                <a:solidFill>
                  <a:schemeClr val="accent1">
                    <a:lumMod val="60000"/>
                    <a:lumOff val="40000"/>
                  </a:schemeClr>
                </a:solidFill>
              </a:rPr>
              <a:t>HRP-101</a:t>
            </a:r>
            <a:r>
              <a:rPr lang="en-US" dirty="0"/>
              <a:t> HUA Human Research Protection Program Plan</a:t>
            </a:r>
          </a:p>
          <a:p>
            <a:r>
              <a:rPr lang="en-US" b="1" dirty="0">
                <a:solidFill>
                  <a:schemeClr val="accent1">
                    <a:lumMod val="60000"/>
                    <a:lumOff val="40000"/>
                  </a:schemeClr>
                </a:solidFill>
              </a:rPr>
              <a:t>HRP-103</a:t>
            </a:r>
            <a:r>
              <a:rPr lang="en-US" dirty="0"/>
              <a:t> HUA Investigator Manual</a:t>
            </a:r>
          </a:p>
          <a:p>
            <a:r>
              <a:rPr lang="en-US" b="1" dirty="0">
                <a:solidFill>
                  <a:schemeClr val="accent1">
                    <a:lumMod val="60000"/>
                    <a:lumOff val="40000"/>
                  </a:schemeClr>
                </a:solidFill>
              </a:rPr>
              <a:t>HRP-321 </a:t>
            </a:r>
            <a:r>
              <a:rPr lang="en-US" dirty="0"/>
              <a:t>WORKSHEET Review of Information Items</a:t>
            </a:r>
          </a:p>
          <a:p>
            <a:r>
              <a:rPr lang="en-US" dirty="0"/>
              <a:t>“Researcher Responsibilities After Review” in the </a:t>
            </a:r>
            <a:r>
              <a:rPr lang="en-US" b="1" dirty="0">
                <a:solidFill>
                  <a:schemeClr val="accent1">
                    <a:lumMod val="60000"/>
                    <a:lumOff val="40000"/>
                  </a:schemeClr>
                </a:solidFill>
              </a:rPr>
              <a:t>IRB Lifecycle </a:t>
            </a:r>
            <a:r>
              <a:rPr lang="en-US" dirty="0"/>
              <a:t>at cuhs.harvard.edu</a:t>
            </a:r>
          </a:p>
        </p:txBody>
      </p:sp>
      <p:sp>
        <p:nvSpPr>
          <p:cNvPr id="29"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3229" y="6007878"/>
            <a:ext cx="3500715"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2442370363"/>
      </p:ext>
    </p:extLst>
  </p:cSld>
  <p:clrMapOvr>
    <a:overrideClrMapping bg1="dk1" tx1="lt1" bg2="dk2" tx2="lt2" accent1="accent1" accent2="accent2" accent3="accent3" accent4="accent4" accent5="accent5" accent6="accent6" hlink="hlink" folHlink="folHlink"/>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3">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pic>
        <p:nvPicPr>
          <p:cNvPr id="3" name="Picture 2"/>
          <p:cNvPicPr>
            <a:picLocks noChangeAspect="1"/>
          </p:cNvPicPr>
          <p:nvPr/>
        </p:nvPicPr>
        <p:blipFill rotWithShape="1">
          <a:blip r:embed="rId3">
            <a:alphaModFix amt="50000"/>
            <a:extLst>
              <a:ext uri="{837473B0-CC2E-450A-ABE3-18F120FF3D39}">
                <a1611:picAttrSrcUrl xmlns:a1611="http://schemas.microsoft.com/office/drawing/2016/11/main" r:id="rId4"/>
              </a:ext>
            </a:extLst>
          </a:blip>
          <a:srcRect l="2"/>
          <a:stretch/>
        </p:blipFill>
        <p:spPr>
          <a:xfrm>
            <a:off x="305" y="91"/>
            <a:ext cx="12191695" cy="6857828"/>
          </a:xfrm>
          <a:prstGeom prst="rect">
            <a:avLst/>
          </a:prstGeom>
        </p:spPr>
      </p:pic>
      <p:sp>
        <p:nvSpPr>
          <p:cNvPr id="22"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301" y="443732"/>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B71E42"/>
              </a:solidFill>
              <a:effectLst/>
              <a:uLnTx/>
              <a:uFillTx/>
              <a:latin typeface="Gill Sans MT" panose="020B0502020104020203"/>
              <a:ea typeface="+mn-ea"/>
              <a:cs typeface="+mn-cs"/>
            </a:endParaRPr>
          </a:p>
        </p:txBody>
      </p:sp>
      <p:sp>
        <p:nvSpPr>
          <p:cNvPr id="23"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636" y="540921"/>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sp>
        <p:nvSpPr>
          <p:cNvPr id="25" name="Rectangle 29">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12192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sp>
        <p:nvSpPr>
          <p:cNvPr id="2" name="Title 1"/>
          <p:cNvSpPr>
            <a:spLocks noGrp="1"/>
          </p:cNvSpPr>
          <p:nvPr>
            <p:ph type="title"/>
          </p:nvPr>
        </p:nvSpPr>
        <p:spPr>
          <a:xfrm>
            <a:off x="1130271" y="1193800"/>
            <a:ext cx="3193050" cy="4699000"/>
          </a:xfrm>
        </p:spPr>
        <p:txBody>
          <a:bodyPr anchor="ctr">
            <a:normAutofit/>
          </a:bodyPr>
          <a:lstStyle/>
          <a:p>
            <a:pPr algn="r"/>
            <a:r>
              <a:rPr lang="en-US" dirty="0"/>
              <a:t>POSSIBLE QUESTIONS</a:t>
            </a:r>
          </a:p>
        </p:txBody>
      </p:sp>
      <p:cxnSp>
        <p:nvCxnSpPr>
          <p:cNvPr id="27" name="Straight Connector 31">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4" name="Content Placeholder 3"/>
          <p:cNvSpPr>
            <a:spLocks noGrp="1"/>
          </p:cNvSpPr>
          <p:nvPr>
            <p:ph idx="1"/>
          </p:nvPr>
        </p:nvSpPr>
        <p:spPr>
          <a:xfrm>
            <a:off x="4976635" y="1193800"/>
            <a:ext cx="6770598" cy="4699000"/>
          </a:xfrm>
        </p:spPr>
        <p:txBody>
          <a:bodyPr anchor="ctr">
            <a:normAutofit/>
          </a:bodyPr>
          <a:lstStyle/>
          <a:p>
            <a:pPr lvl="0"/>
            <a:r>
              <a:rPr lang="en-US" sz="2400" dirty="0"/>
              <a:t>In a dispute between IRB and a researcher, can an administrator overrule IRB’s decision?</a:t>
            </a:r>
          </a:p>
          <a:p>
            <a:pPr lvl="0"/>
            <a:r>
              <a:rPr lang="en-US" sz="2400" dirty="0"/>
              <a:t>How do you handle complaints regarding the IRB system?</a:t>
            </a:r>
          </a:p>
          <a:p>
            <a:pPr lvl="0"/>
            <a:r>
              <a:rPr lang="en-US" sz="2400" dirty="0"/>
              <a:t>To whom do you go to for help on issues, be they regulatory or ethical?</a:t>
            </a:r>
          </a:p>
          <a:p>
            <a:pPr marL="0" indent="0">
              <a:buNone/>
            </a:pPr>
            <a:endParaRPr lang="en-US" dirty="0"/>
          </a:p>
        </p:txBody>
      </p:sp>
      <p:sp>
        <p:nvSpPr>
          <p:cNvPr id="29"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3229" y="6007878"/>
            <a:ext cx="3500715"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139767089"/>
      </p:ext>
    </p:extLst>
  </p:cSld>
  <p:clrMapOvr>
    <a:overrideClrMapping bg1="dk1" tx1="lt1" bg2="dk2" tx2="lt2" accent1="accent1" accent2="accent2" accent3="accent3" accent4="accent4" accent5="accent5" accent6="accent6" hlink="hlink" folHlink="folHlink"/>
  </p:clrMapOvr>
</p:sld>
</file>

<file path=ppt/slides/slide5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2FDF9410-E530-4E71-A2C0-4C24B48964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2" name="Title 1">
            <a:extLst>
              <a:ext uri="{FF2B5EF4-FFF2-40B4-BE49-F238E27FC236}">
                <a16:creationId xmlns:a16="http://schemas.microsoft.com/office/drawing/2014/main" id="{F92E0214-B7C2-4507-809B-6EECCE26D975}"/>
              </a:ext>
            </a:extLst>
          </p:cNvPr>
          <p:cNvSpPr>
            <a:spLocks noGrp="1"/>
          </p:cNvSpPr>
          <p:nvPr>
            <p:ph type="ctrTitle"/>
          </p:nvPr>
        </p:nvSpPr>
        <p:spPr>
          <a:xfrm>
            <a:off x="1752966" y="1427304"/>
            <a:ext cx="8686800" cy="3241515"/>
          </a:xfrm>
        </p:spPr>
        <p:txBody>
          <a:bodyPr anchor="ctr">
            <a:normAutofit/>
          </a:bodyPr>
          <a:lstStyle/>
          <a:p>
            <a:pPr algn="ctr"/>
            <a:r>
              <a:rPr lang="en-US" sz="5400" dirty="0"/>
              <a:t>conflict of interest</a:t>
            </a:r>
          </a:p>
        </p:txBody>
      </p:sp>
      <p:cxnSp>
        <p:nvCxnSpPr>
          <p:cNvPr id="9" name="Straight Connector 8">
            <a:extLst>
              <a:ext uri="{FF2B5EF4-FFF2-40B4-BE49-F238E27FC236}">
                <a16:creationId xmlns:a16="http://schemas.microsoft.com/office/drawing/2014/main" id="{53268B1E-8861-4702-9529-5A8FB23A618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752966" y="1094758"/>
            <a:ext cx="8686800" cy="0"/>
          </a:xfrm>
          <a:prstGeom prst="line">
            <a:avLst/>
          </a:prstGeom>
          <a:ln w="31750"/>
        </p:spPr>
        <p:style>
          <a:lnRef idx="3">
            <a:schemeClr val="accent1"/>
          </a:lnRef>
          <a:fillRef idx="0">
            <a:schemeClr val="accent1"/>
          </a:fillRef>
          <a:effectRef idx="2">
            <a:schemeClr val="accent1"/>
          </a:effectRef>
          <a:fontRef idx="minor">
            <a:schemeClr val="tx1"/>
          </a:fontRef>
        </p:style>
      </p:cxnSp>
      <p:cxnSp>
        <p:nvCxnSpPr>
          <p:cNvPr id="11" name="Straight Connector 10">
            <a:extLst>
              <a:ext uri="{FF2B5EF4-FFF2-40B4-BE49-F238E27FC236}">
                <a16:creationId xmlns:a16="http://schemas.microsoft.com/office/drawing/2014/main" id="{BC6646AE-8FD6-411E-8640-6CCB250D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752966" y="4923706"/>
            <a:ext cx="868680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58872442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pic>
        <p:nvPicPr>
          <p:cNvPr id="3" name="Picture 2"/>
          <p:cNvPicPr>
            <a:picLocks noChangeAspect="1"/>
          </p:cNvPicPr>
          <p:nvPr/>
        </p:nvPicPr>
        <p:blipFill rotWithShape="1">
          <a:blip r:embed="rId3">
            <a:alphaModFix amt="50000"/>
            <a:extLst>
              <a:ext uri="{837473B0-CC2E-450A-ABE3-18F120FF3D39}">
                <a1611:picAttrSrcUrl xmlns:a1611="http://schemas.microsoft.com/office/drawing/2016/11/main" r:id="rId4"/>
              </a:ext>
            </a:extLst>
          </a:blip>
          <a:srcRect l="2"/>
          <a:stretch/>
        </p:blipFill>
        <p:spPr>
          <a:xfrm>
            <a:off x="305" y="91"/>
            <a:ext cx="12191695" cy="6857828"/>
          </a:xfrm>
          <a:prstGeom prst="rect">
            <a:avLst/>
          </a:prstGeom>
        </p:spPr>
      </p:pic>
      <p:sp>
        <p:nvSpPr>
          <p:cNvPr id="26"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301" y="443732"/>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B71E42"/>
              </a:solidFill>
              <a:effectLst/>
              <a:uLnTx/>
              <a:uFillTx/>
              <a:latin typeface="Gill Sans MT" panose="020B0502020104020203"/>
              <a:ea typeface="+mn-ea"/>
              <a:cs typeface="+mn-cs"/>
            </a:endParaRPr>
          </a:p>
        </p:txBody>
      </p:sp>
      <p:sp>
        <p:nvSpPr>
          <p:cNvPr id="28"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636" y="540921"/>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sp>
        <p:nvSpPr>
          <p:cNvPr id="30" name="Rectangle 29">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12192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sp>
        <p:nvSpPr>
          <p:cNvPr id="2" name="Title 1"/>
          <p:cNvSpPr>
            <a:spLocks noGrp="1"/>
          </p:cNvSpPr>
          <p:nvPr>
            <p:ph type="title"/>
          </p:nvPr>
        </p:nvSpPr>
        <p:spPr>
          <a:xfrm>
            <a:off x="1130271" y="1193800"/>
            <a:ext cx="3193050" cy="4699000"/>
          </a:xfrm>
        </p:spPr>
        <p:txBody>
          <a:bodyPr anchor="ctr">
            <a:normAutofit/>
          </a:bodyPr>
          <a:lstStyle/>
          <a:p>
            <a:pPr algn="r"/>
            <a:r>
              <a:rPr lang="en-US" dirty="0"/>
              <a:t>Conflict of Interest </a:t>
            </a:r>
          </a:p>
        </p:txBody>
      </p:sp>
      <p:cxnSp>
        <p:nvCxnSpPr>
          <p:cNvPr id="32" name="Straight Connector 31">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4" name="Content Placeholder 3"/>
          <p:cNvSpPr>
            <a:spLocks noGrp="1"/>
          </p:cNvSpPr>
          <p:nvPr>
            <p:ph idx="1"/>
          </p:nvPr>
        </p:nvSpPr>
        <p:spPr>
          <a:xfrm>
            <a:off x="4976636" y="1193800"/>
            <a:ext cx="6085091" cy="4699000"/>
          </a:xfrm>
        </p:spPr>
        <p:txBody>
          <a:bodyPr anchor="ctr">
            <a:normAutofit/>
          </a:bodyPr>
          <a:lstStyle/>
          <a:p>
            <a:r>
              <a:rPr lang="en-US" b="1" dirty="0">
                <a:solidFill>
                  <a:schemeClr val="accent1">
                    <a:lumMod val="60000"/>
                    <a:lumOff val="40000"/>
                  </a:schemeClr>
                </a:solidFill>
              </a:rPr>
              <a:t>Financial</a:t>
            </a:r>
            <a:r>
              <a:rPr lang="en-US" dirty="0"/>
              <a:t> or other personal considerations compromise, or have the appearance of compromising, an individual’s professional judgment in proposing, conducting, supervising or reporting research</a:t>
            </a:r>
          </a:p>
          <a:p>
            <a:r>
              <a:rPr lang="en-US" dirty="0"/>
              <a:t>Anything that may </a:t>
            </a:r>
            <a:r>
              <a:rPr lang="en-US" b="1" dirty="0">
                <a:solidFill>
                  <a:schemeClr val="accent1">
                    <a:lumMod val="60000"/>
                    <a:lumOff val="40000"/>
                  </a:schemeClr>
                </a:solidFill>
              </a:rPr>
              <a:t>bias scientific objectivity</a:t>
            </a:r>
          </a:p>
          <a:p>
            <a:r>
              <a:rPr lang="en-US" b="1" dirty="0">
                <a:solidFill>
                  <a:schemeClr val="accent1">
                    <a:lumMod val="60000"/>
                    <a:lumOff val="40000"/>
                  </a:schemeClr>
                </a:solidFill>
              </a:rPr>
              <a:t>Examples</a:t>
            </a:r>
            <a:r>
              <a:rPr lang="en-US" b="1" dirty="0"/>
              <a:t>: </a:t>
            </a:r>
            <a:endParaRPr lang="en-US" dirty="0"/>
          </a:p>
          <a:p>
            <a:pPr lvl="1"/>
            <a:r>
              <a:rPr lang="en-US" dirty="0"/>
              <a:t>Consulting relationship with research sponsor</a:t>
            </a:r>
          </a:p>
          <a:p>
            <a:pPr lvl="1"/>
            <a:r>
              <a:rPr lang="en-US" dirty="0"/>
              <a:t>Intellectual property interests in the research</a:t>
            </a:r>
          </a:p>
          <a:p>
            <a:pPr lvl="1"/>
            <a:r>
              <a:rPr lang="en-US" dirty="0"/>
              <a:t>Equity interests in the research</a:t>
            </a:r>
          </a:p>
        </p:txBody>
      </p:sp>
      <p:sp>
        <p:nvSpPr>
          <p:cNvPr id="34"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3229" y="6007878"/>
            <a:ext cx="3500715"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3663512297"/>
      </p:ext>
    </p:extLst>
  </p:cSld>
  <p:clrMapOvr>
    <a:overrideClrMapping bg1="dk1" tx1="lt1" bg2="dk2" tx2="lt2" accent1="accent1" accent2="accent2" accent3="accent3" accent4="accent4" accent5="accent5" accent6="accent6" hlink="hlink" folHlink="folHlink"/>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pic>
        <p:nvPicPr>
          <p:cNvPr id="3" name="Picture 2"/>
          <p:cNvPicPr>
            <a:picLocks noChangeAspect="1"/>
          </p:cNvPicPr>
          <p:nvPr/>
        </p:nvPicPr>
        <p:blipFill rotWithShape="1">
          <a:blip r:embed="rId3">
            <a:alphaModFix amt="50000"/>
            <a:extLst>
              <a:ext uri="{837473B0-CC2E-450A-ABE3-18F120FF3D39}">
                <a1611:picAttrSrcUrl xmlns:a1611="http://schemas.microsoft.com/office/drawing/2016/11/main" r:id="rId4"/>
              </a:ext>
            </a:extLst>
          </a:blip>
          <a:srcRect l="2"/>
          <a:stretch/>
        </p:blipFill>
        <p:spPr>
          <a:xfrm>
            <a:off x="305" y="91"/>
            <a:ext cx="12191695" cy="6857828"/>
          </a:xfrm>
          <a:prstGeom prst="rect">
            <a:avLst/>
          </a:prstGeom>
        </p:spPr>
      </p:pic>
      <p:sp>
        <p:nvSpPr>
          <p:cNvPr id="26"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301" y="443732"/>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B71E42"/>
              </a:solidFill>
              <a:effectLst/>
              <a:uLnTx/>
              <a:uFillTx/>
              <a:latin typeface="Gill Sans MT" panose="020B0502020104020203"/>
              <a:ea typeface="+mn-ea"/>
              <a:cs typeface="+mn-cs"/>
            </a:endParaRPr>
          </a:p>
        </p:txBody>
      </p:sp>
      <p:sp>
        <p:nvSpPr>
          <p:cNvPr id="28"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636" y="540921"/>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sp>
        <p:nvSpPr>
          <p:cNvPr id="30" name="Rectangle 29">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12192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sp>
        <p:nvSpPr>
          <p:cNvPr id="2" name="Title 1"/>
          <p:cNvSpPr>
            <a:spLocks noGrp="1"/>
          </p:cNvSpPr>
          <p:nvPr>
            <p:ph type="title"/>
          </p:nvPr>
        </p:nvSpPr>
        <p:spPr>
          <a:xfrm>
            <a:off x="1130271" y="1193800"/>
            <a:ext cx="3193050" cy="4699000"/>
          </a:xfrm>
        </p:spPr>
        <p:txBody>
          <a:bodyPr anchor="ctr">
            <a:normAutofit/>
          </a:bodyPr>
          <a:lstStyle/>
          <a:p>
            <a:pPr algn="r"/>
            <a:r>
              <a:rPr lang="en-US" dirty="0"/>
              <a:t>Financial Conflict of Interest </a:t>
            </a:r>
          </a:p>
        </p:txBody>
      </p:sp>
      <p:cxnSp>
        <p:nvCxnSpPr>
          <p:cNvPr id="32" name="Straight Connector 31">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4" name="Content Placeholder 3"/>
          <p:cNvSpPr>
            <a:spLocks noGrp="1"/>
          </p:cNvSpPr>
          <p:nvPr>
            <p:ph idx="1"/>
          </p:nvPr>
        </p:nvSpPr>
        <p:spPr>
          <a:xfrm>
            <a:off x="4976636" y="1193800"/>
            <a:ext cx="6085091" cy="4699000"/>
          </a:xfrm>
        </p:spPr>
        <p:txBody>
          <a:bodyPr anchor="ctr">
            <a:normAutofit/>
          </a:bodyPr>
          <a:lstStyle/>
          <a:p>
            <a:pPr marL="0" indent="0">
              <a:buNone/>
            </a:pPr>
            <a:r>
              <a:rPr lang="en-US" dirty="0"/>
              <a:t>The IRB requires that all individuals involved in the design, conduct, or reporting of the research report financial interests related to the research. See:</a:t>
            </a:r>
          </a:p>
          <a:p>
            <a:pPr lvl="1"/>
            <a:r>
              <a:rPr lang="en-US" b="1" dirty="0">
                <a:solidFill>
                  <a:schemeClr val="accent1">
                    <a:lumMod val="60000"/>
                    <a:lumOff val="40000"/>
                  </a:schemeClr>
                </a:solidFill>
              </a:rPr>
              <a:t>HRP-221</a:t>
            </a:r>
            <a:r>
              <a:rPr lang="en-US" dirty="0"/>
              <a:t> FORM Financial Interest Disclosure</a:t>
            </a:r>
          </a:p>
          <a:p>
            <a:pPr lvl="1"/>
            <a:r>
              <a:rPr lang="en-US" b="1" dirty="0">
                <a:solidFill>
                  <a:schemeClr val="accent1">
                    <a:lumMod val="60000"/>
                    <a:lumOff val="40000"/>
                  </a:schemeClr>
                </a:solidFill>
              </a:rPr>
              <a:t>HRP-309</a:t>
            </a:r>
            <a:r>
              <a:rPr lang="en-US" dirty="0"/>
              <a:t> WORKSHEET HUA Harvard Policies</a:t>
            </a:r>
          </a:p>
        </p:txBody>
      </p:sp>
      <p:sp>
        <p:nvSpPr>
          <p:cNvPr id="34"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3229" y="6007878"/>
            <a:ext cx="3500715"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2790837607"/>
      </p:ext>
    </p:extLst>
  </p:cSld>
  <p:clrMapOvr>
    <a:overrideClrMapping bg1="dk1" tx1="lt1" bg2="dk2" tx2="lt2" accent1="accent1" accent2="accent2" accent3="accent3" accent4="accent4" accent5="accent5" accent6="accent6" hlink="hlink" folHlink="folHlink"/>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24"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301" y="443732"/>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B71E42"/>
              </a:solidFill>
              <a:effectLst/>
              <a:uLnTx/>
              <a:uFillTx/>
              <a:latin typeface="Gill Sans MT" panose="020B0502020104020203"/>
              <a:ea typeface="+mn-ea"/>
              <a:cs typeface="+mn-cs"/>
            </a:endParaRPr>
          </a:p>
        </p:txBody>
      </p:sp>
      <p:sp>
        <p:nvSpPr>
          <p:cNvPr id="26"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636" y="540921"/>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sp>
        <p:nvSpPr>
          <p:cNvPr id="28" name="Rectangle 27">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12192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cxnSp>
        <p:nvCxnSpPr>
          <p:cNvPr id="30" name="Straight Connector 29">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32"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3229" y="6007878"/>
            <a:ext cx="3500715"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graphicFrame>
        <p:nvGraphicFramePr>
          <p:cNvPr id="4" name="Content Placeholder 3"/>
          <p:cNvGraphicFramePr>
            <a:graphicFrameLocks noGrp="1"/>
          </p:cNvGraphicFramePr>
          <p:nvPr>
            <p:ph idx="1"/>
          </p:nvPr>
        </p:nvGraphicFramePr>
        <p:xfrm>
          <a:off x="1120307" y="1211689"/>
          <a:ext cx="9951385" cy="47961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89592236"/>
      </p:ext>
    </p:extLst>
  </p:cSld>
  <p:clrMapOvr>
    <a:overrideClrMapping bg1="dk1" tx1="lt1" bg2="dk2" tx2="lt2" accent1="accent1" accent2="accent2" accent3="accent3" accent4="accent4" accent5="accent5" accent6="accent6" hlink="hlink" folHlink="folHlink"/>
  </p:clrMapOvr>
</p:sld>
</file>

<file path=ppt/slides/slide5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7424F32-2789-4FF9-8E8A-1252284BF6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a:extLst>
              <a:ext uri="{FF2B5EF4-FFF2-40B4-BE49-F238E27FC236}">
                <a16:creationId xmlns:a16="http://schemas.microsoft.com/office/drawing/2014/main" id="{D708C46E-BB60-4B97-8327-D3A475C008E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4" name="Straight Connector 13">
            <a:extLst>
              <a:ext uri="{FF2B5EF4-FFF2-40B4-BE49-F238E27FC236}">
                <a16:creationId xmlns:a16="http://schemas.microsoft.com/office/drawing/2014/main" id="{8042755C-F24C-4D08-8E4C-E646382C363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63E94A00-1A92-47F4-9E2D-E51DFF9016D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51579" y="804519"/>
            <a:ext cx="9603275" cy="1049235"/>
          </a:xfrm>
        </p:spPr>
        <p:txBody>
          <a:bodyPr vert="horz" lIns="91440" tIns="45720" rIns="91440" bIns="45720" rtlCol="0" anchor="t">
            <a:normAutofit/>
          </a:bodyPr>
          <a:lstStyle/>
          <a:p>
            <a:pPr lvl="0"/>
            <a:br>
              <a:rPr lang="en-US" dirty="0"/>
            </a:br>
            <a:r>
              <a:rPr lang="en-US" dirty="0"/>
              <a:t>IRB PROCEDURES</a:t>
            </a:r>
          </a:p>
        </p:txBody>
      </p:sp>
      <p:graphicFrame>
        <p:nvGraphicFramePr>
          <p:cNvPr id="31" name="Content Placeholder 4"/>
          <p:cNvGraphicFramePr>
            <a:graphicFrameLocks noGrp="1"/>
          </p:cNvGraphicFramePr>
          <p:nvPr>
            <p:ph sz="half" idx="4294967295"/>
            <p:extLst>
              <p:ext uri="{D42A27DB-BD31-4B8C-83A1-F6EECF244321}">
                <p14:modId xmlns:p14="http://schemas.microsoft.com/office/powerpoint/2010/main" val="578309560"/>
              </p:ext>
            </p:extLst>
          </p:nvPr>
        </p:nvGraphicFramePr>
        <p:xfrm>
          <a:off x="1450975" y="2340435"/>
          <a:ext cx="9604375" cy="33244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6701096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pic>
        <p:nvPicPr>
          <p:cNvPr id="3" name="Picture 2"/>
          <p:cNvPicPr>
            <a:picLocks noChangeAspect="1"/>
          </p:cNvPicPr>
          <p:nvPr/>
        </p:nvPicPr>
        <p:blipFill rotWithShape="1">
          <a:blip r:embed="rId3">
            <a:alphaModFix amt="50000"/>
            <a:extLst>
              <a:ext uri="{837473B0-CC2E-450A-ABE3-18F120FF3D39}">
                <a1611:picAttrSrcUrl xmlns:a1611="http://schemas.microsoft.com/office/drawing/2016/11/main" r:id="rId4"/>
              </a:ext>
            </a:extLst>
          </a:blip>
          <a:srcRect l="2"/>
          <a:stretch/>
        </p:blipFill>
        <p:spPr>
          <a:xfrm>
            <a:off x="305" y="91"/>
            <a:ext cx="12191695" cy="6857828"/>
          </a:xfrm>
          <a:prstGeom prst="rect">
            <a:avLst/>
          </a:prstGeom>
        </p:spPr>
      </p:pic>
      <p:sp>
        <p:nvSpPr>
          <p:cNvPr id="26"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301" y="443732"/>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B71E42"/>
              </a:solidFill>
              <a:effectLst/>
              <a:uLnTx/>
              <a:uFillTx/>
              <a:latin typeface="Gill Sans MT" panose="020B0502020104020203"/>
              <a:ea typeface="+mn-ea"/>
              <a:cs typeface="+mn-cs"/>
            </a:endParaRPr>
          </a:p>
        </p:txBody>
      </p:sp>
      <p:sp>
        <p:nvSpPr>
          <p:cNvPr id="28"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636" y="540921"/>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sp>
        <p:nvSpPr>
          <p:cNvPr id="30" name="Rectangle 29">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12192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sp>
        <p:nvSpPr>
          <p:cNvPr id="2" name="Title 1"/>
          <p:cNvSpPr>
            <a:spLocks noGrp="1"/>
          </p:cNvSpPr>
          <p:nvPr>
            <p:ph type="title"/>
          </p:nvPr>
        </p:nvSpPr>
        <p:spPr>
          <a:xfrm>
            <a:off x="1130271" y="1193800"/>
            <a:ext cx="3193050" cy="4699000"/>
          </a:xfrm>
        </p:spPr>
        <p:txBody>
          <a:bodyPr anchor="ctr">
            <a:normAutofit/>
          </a:bodyPr>
          <a:lstStyle/>
          <a:p>
            <a:pPr algn="r"/>
            <a:r>
              <a:rPr lang="en-US" dirty="0"/>
              <a:t>POSSIBLE QUESTIONS</a:t>
            </a:r>
          </a:p>
        </p:txBody>
      </p:sp>
      <p:cxnSp>
        <p:nvCxnSpPr>
          <p:cNvPr id="32" name="Straight Connector 31">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4" name="Content Placeholder 3"/>
          <p:cNvSpPr>
            <a:spLocks noGrp="1"/>
          </p:cNvSpPr>
          <p:nvPr>
            <p:ph idx="1"/>
          </p:nvPr>
        </p:nvSpPr>
        <p:spPr>
          <a:xfrm>
            <a:off x="4976636" y="1193800"/>
            <a:ext cx="6085091" cy="4699000"/>
          </a:xfrm>
        </p:spPr>
        <p:txBody>
          <a:bodyPr anchor="ctr">
            <a:normAutofit/>
          </a:bodyPr>
          <a:lstStyle/>
          <a:p>
            <a:pPr lvl="0"/>
            <a:r>
              <a:rPr lang="en-US" sz="2400" dirty="0"/>
              <a:t>Do you understand the HUA COI policies and how COIs may influence the protection of human research participants?</a:t>
            </a:r>
          </a:p>
          <a:p>
            <a:pPr lvl="0"/>
            <a:r>
              <a:rPr lang="en-US" sz="2400" dirty="0"/>
              <a:t>What is your role in managing conflicts of interest and institutional conflict of interest?</a:t>
            </a:r>
          </a:p>
          <a:p>
            <a:pPr marL="0" indent="0">
              <a:buNone/>
            </a:pPr>
            <a:endParaRPr lang="en-US" dirty="0"/>
          </a:p>
        </p:txBody>
      </p:sp>
      <p:sp>
        <p:nvSpPr>
          <p:cNvPr id="34"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3229" y="6007878"/>
            <a:ext cx="3500715"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1923639080"/>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54" name="Rectangle 53">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56" name="Picture 55">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58" name="Straight Connector 57">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4977F1E1-2B6F-4BB6-899F-67D8764D83C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62" name="Rectangle 61">
            <a:extLst>
              <a:ext uri="{FF2B5EF4-FFF2-40B4-BE49-F238E27FC236}">
                <a16:creationId xmlns:a16="http://schemas.microsoft.com/office/drawing/2014/main" id="{EC17D08F-2133-44A9-B28C-CB29928FA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64" name="Rectangle 63">
            <a:extLst>
              <a:ext uri="{FF2B5EF4-FFF2-40B4-BE49-F238E27FC236}">
                <a16:creationId xmlns:a16="http://schemas.microsoft.com/office/drawing/2014/main" id="{0CC36881-E309-4C41-8B5B-203AADC15F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2" name="Title 1">
            <a:extLst>
              <a:ext uri="{FF2B5EF4-FFF2-40B4-BE49-F238E27FC236}">
                <a16:creationId xmlns:a16="http://schemas.microsoft.com/office/drawing/2014/main" id="{6DEBA83A-EE29-43A9-A8C4-FFEE27DBCEAA}"/>
              </a:ext>
            </a:extLst>
          </p:cNvPr>
          <p:cNvSpPr>
            <a:spLocks noGrp="1"/>
          </p:cNvSpPr>
          <p:nvPr>
            <p:ph type="title"/>
          </p:nvPr>
        </p:nvSpPr>
        <p:spPr>
          <a:xfrm>
            <a:off x="659301" y="1474969"/>
            <a:ext cx="2823919" cy="1868760"/>
          </a:xfrm>
        </p:spPr>
        <p:txBody>
          <a:bodyPr vert="horz" lIns="91440" tIns="45720" rIns="91440" bIns="0" rtlCol="0" anchor="b">
            <a:normAutofit/>
          </a:bodyPr>
          <a:lstStyle/>
          <a:p>
            <a:pPr algn="r"/>
            <a:br>
              <a:rPr lang="en-US" sz="2000" dirty="0"/>
            </a:br>
            <a:r>
              <a:rPr lang="en-US" dirty="0"/>
              <a:t>CUHS website</a:t>
            </a:r>
            <a:br>
              <a:rPr lang="en-US" sz="2000" dirty="0"/>
            </a:br>
            <a:r>
              <a:rPr lang="en-US" sz="2000" dirty="0"/>
              <a:t>(cuhs.Harvard.edu)</a:t>
            </a:r>
          </a:p>
        </p:txBody>
      </p:sp>
      <p:cxnSp>
        <p:nvCxnSpPr>
          <p:cNvPr id="66" name="Straight Connector 65">
            <a:extLst>
              <a:ext uri="{FF2B5EF4-FFF2-40B4-BE49-F238E27FC236}">
                <a16:creationId xmlns:a16="http://schemas.microsoft.com/office/drawing/2014/main" id="{84F2C6A8-7D46-49EA-860B-0F0B020843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9301" y="3528543"/>
            <a:ext cx="2823919" cy="0"/>
          </a:xfrm>
          <a:prstGeom prst="line">
            <a:avLst/>
          </a:prstGeom>
          <a:ln w="31750"/>
        </p:spPr>
        <p:style>
          <a:lnRef idx="3">
            <a:schemeClr val="accent1"/>
          </a:lnRef>
          <a:fillRef idx="0">
            <a:schemeClr val="accent1"/>
          </a:fillRef>
          <a:effectRef idx="2">
            <a:schemeClr val="accent1"/>
          </a:effectRef>
          <a:fontRef idx="minor">
            <a:schemeClr val="tx1"/>
          </a:fontRef>
        </p:style>
      </p:cxnSp>
      <p:grpSp>
        <p:nvGrpSpPr>
          <p:cNvPr id="68" name="Group 67">
            <a:extLst>
              <a:ext uri="{FF2B5EF4-FFF2-40B4-BE49-F238E27FC236}">
                <a16:creationId xmlns:a16="http://schemas.microsoft.com/office/drawing/2014/main" id="{AED92372-F778-4E96-9E90-4E63BAF3CAD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979389" y="482171"/>
            <a:ext cx="7560115" cy="5149101"/>
            <a:chOff x="7463258" y="583365"/>
            <a:chExt cx="7560115" cy="5181928"/>
          </a:xfrm>
        </p:grpSpPr>
        <p:sp>
          <p:nvSpPr>
            <p:cNvPr id="69" name="Rectangle 68">
              <a:extLst>
                <a:ext uri="{FF2B5EF4-FFF2-40B4-BE49-F238E27FC236}">
                  <a16:creationId xmlns:a16="http://schemas.microsoft.com/office/drawing/2014/main" id="{EB4EC089-8B60-43F4-9BF5-1F0B0E398E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3258" y="583365"/>
              <a:ext cx="7560115"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70" name="Rectangle 69">
              <a:extLst>
                <a:ext uri="{FF2B5EF4-FFF2-40B4-BE49-F238E27FC236}">
                  <a16:creationId xmlns:a16="http://schemas.microsoft.com/office/drawing/2014/main" id="{1C0BAC91-1725-4E5A-92CE-F5A2EB066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6317" y="915807"/>
              <a:ext cx="6928279"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grpSp>
      <p:pic>
        <p:nvPicPr>
          <p:cNvPr id="3" name="Content Placeholder 3">
            <a:extLst>
              <a:ext uri="{FF2B5EF4-FFF2-40B4-BE49-F238E27FC236}">
                <a16:creationId xmlns:a16="http://schemas.microsoft.com/office/drawing/2014/main" id="{4530A4D4-81CC-4965-952A-384D2E2C3D52}"/>
              </a:ext>
            </a:extLst>
          </p:cNvPr>
          <p:cNvPicPr>
            <a:picLocks noChangeAspect="1"/>
          </p:cNvPicPr>
          <p:nvPr/>
        </p:nvPicPr>
        <p:blipFill rotWithShape="1">
          <a:blip r:embed="rId3"/>
          <a:srcRect l="2670" r="20137" b="-1"/>
          <a:stretch/>
        </p:blipFill>
        <p:spPr>
          <a:xfrm>
            <a:off x="4618374" y="1116345"/>
            <a:ext cx="6282919" cy="3866172"/>
          </a:xfrm>
          <a:prstGeom prst="rect">
            <a:avLst/>
          </a:prstGeom>
        </p:spPr>
      </p:pic>
      <p:pic>
        <p:nvPicPr>
          <p:cNvPr id="72" name="Picture 71">
            <a:extLst>
              <a:ext uri="{FF2B5EF4-FFF2-40B4-BE49-F238E27FC236}">
                <a16:creationId xmlns:a16="http://schemas.microsoft.com/office/drawing/2014/main" id="{4B61EBEC-D0CA-456C-98A6-EDA1AC9FB0D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74" name="Straight Connector 73">
            <a:extLst>
              <a:ext uri="{FF2B5EF4-FFF2-40B4-BE49-F238E27FC236}">
                <a16:creationId xmlns:a16="http://schemas.microsoft.com/office/drawing/2014/main" id="{718A71EB-D327-4458-85FB-26336B2BA01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89544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2FDF9410-E530-4E71-A2C0-4C24B48964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2" name="Title 1">
            <a:extLst>
              <a:ext uri="{FF2B5EF4-FFF2-40B4-BE49-F238E27FC236}">
                <a16:creationId xmlns:a16="http://schemas.microsoft.com/office/drawing/2014/main" id="{F92E0214-B7C2-4507-809B-6EECCE26D975}"/>
              </a:ext>
            </a:extLst>
          </p:cNvPr>
          <p:cNvSpPr>
            <a:spLocks noGrp="1"/>
          </p:cNvSpPr>
          <p:nvPr>
            <p:ph type="ctrTitle"/>
          </p:nvPr>
        </p:nvSpPr>
        <p:spPr>
          <a:xfrm>
            <a:off x="1752966" y="1427304"/>
            <a:ext cx="8686800" cy="3241515"/>
          </a:xfrm>
        </p:spPr>
        <p:txBody>
          <a:bodyPr anchor="ctr">
            <a:normAutofit/>
          </a:bodyPr>
          <a:lstStyle/>
          <a:p>
            <a:pPr algn="ctr"/>
            <a:r>
              <a:rPr lang="en-US" sz="5400" dirty="0"/>
              <a:t>BONUS: Additional considerations</a:t>
            </a:r>
          </a:p>
        </p:txBody>
      </p:sp>
      <p:cxnSp>
        <p:nvCxnSpPr>
          <p:cNvPr id="9" name="Straight Connector 8">
            <a:extLst>
              <a:ext uri="{FF2B5EF4-FFF2-40B4-BE49-F238E27FC236}">
                <a16:creationId xmlns:a16="http://schemas.microsoft.com/office/drawing/2014/main" id="{53268B1E-8861-4702-9529-5A8FB23A618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752966" y="1094758"/>
            <a:ext cx="8686800" cy="0"/>
          </a:xfrm>
          <a:prstGeom prst="line">
            <a:avLst/>
          </a:prstGeom>
          <a:ln w="31750"/>
        </p:spPr>
        <p:style>
          <a:lnRef idx="3">
            <a:schemeClr val="accent1"/>
          </a:lnRef>
          <a:fillRef idx="0">
            <a:schemeClr val="accent1"/>
          </a:fillRef>
          <a:effectRef idx="2">
            <a:schemeClr val="accent1"/>
          </a:effectRef>
          <a:fontRef idx="minor">
            <a:schemeClr val="tx1"/>
          </a:fontRef>
        </p:style>
      </p:cxnSp>
      <p:cxnSp>
        <p:nvCxnSpPr>
          <p:cNvPr id="11" name="Straight Connector 10">
            <a:extLst>
              <a:ext uri="{FF2B5EF4-FFF2-40B4-BE49-F238E27FC236}">
                <a16:creationId xmlns:a16="http://schemas.microsoft.com/office/drawing/2014/main" id="{BC6646AE-8FD6-411E-8640-6CCB250D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752966" y="4923706"/>
            <a:ext cx="868680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39883031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301" y="443732"/>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43"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636" y="540921"/>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45" name="Rectangle 44">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12192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p:cNvSpPr>
            <a:spLocks noGrp="1"/>
          </p:cNvSpPr>
          <p:nvPr>
            <p:ph type="title"/>
          </p:nvPr>
        </p:nvSpPr>
        <p:spPr>
          <a:xfrm>
            <a:off x="1130271" y="1193800"/>
            <a:ext cx="3193050" cy="4699000"/>
          </a:xfrm>
        </p:spPr>
        <p:txBody>
          <a:bodyPr anchor="ctr">
            <a:normAutofit/>
          </a:bodyPr>
          <a:lstStyle/>
          <a:p>
            <a:pPr algn="r"/>
            <a:r>
              <a:rPr lang="en-US" dirty="0"/>
              <a:t>Principal Investigator Eligibility</a:t>
            </a:r>
          </a:p>
        </p:txBody>
      </p:sp>
      <p:cxnSp>
        <p:nvCxnSpPr>
          <p:cNvPr id="47" name="Straight Connector 46">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4" name="Content Placeholder 3"/>
          <p:cNvSpPr>
            <a:spLocks noGrp="1"/>
          </p:cNvSpPr>
          <p:nvPr>
            <p:ph idx="1"/>
          </p:nvPr>
        </p:nvSpPr>
        <p:spPr>
          <a:xfrm>
            <a:off x="4976636" y="1193800"/>
            <a:ext cx="6085091" cy="4699000"/>
          </a:xfrm>
        </p:spPr>
        <p:txBody>
          <a:bodyPr anchor="ctr">
            <a:normAutofit/>
          </a:bodyPr>
          <a:lstStyle/>
          <a:p>
            <a:r>
              <a:rPr lang="en-US" dirty="0"/>
              <a:t>Schools develop criteria</a:t>
            </a:r>
          </a:p>
          <a:p>
            <a:r>
              <a:rPr lang="en-US" dirty="0"/>
              <a:t>Based on who can receive funds through University</a:t>
            </a:r>
          </a:p>
          <a:p>
            <a:r>
              <a:rPr lang="en-US" dirty="0"/>
              <a:t>Researchers who are not PI-eligible (e.g., students) may be PI on IRB application with PI-eligible Faculty Sponsor</a:t>
            </a:r>
          </a:p>
          <a:p>
            <a:r>
              <a:rPr lang="en-US" dirty="0"/>
              <a:t>See </a:t>
            </a:r>
            <a:r>
              <a:rPr lang="en-US" b="1"/>
              <a:t>HRP-103</a:t>
            </a:r>
            <a:r>
              <a:rPr lang="en-US" dirty="0"/>
              <a:t> HUA Investigator Manual</a:t>
            </a:r>
            <a:r>
              <a:rPr lang="en-US" b="1" dirty="0"/>
              <a:t> </a:t>
            </a:r>
            <a:r>
              <a:rPr lang="en-US" dirty="0"/>
              <a:t>and</a:t>
            </a:r>
            <a:r>
              <a:rPr lang="en-US" b="1" dirty="0"/>
              <a:t> </a:t>
            </a:r>
            <a:r>
              <a:rPr lang="en-US" b="1"/>
              <a:t>HRP-309</a:t>
            </a:r>
            <a:r>
              <a:rPr lang="en-US" dirty="0"/>
              <a:t> WORKSHEET HUA Harvard Policies</a:t>
            </a:r>
          </a:p>
        </p:txBody>
      </p:sp>
      <p:sp>
        <p:nvSpPr>
          <p:cNvPr id="49"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3229" y="6007878"/>
            <a:ext cx="3500715"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Tree>
    <p:extLst>
      <p:ext uri="{BB962C8B-B14F-4D97-AF65-F5344CB8AC3E}">
        <p14:creationId xmlns:p14="http://schemas.microsoft.com/office/powerpoint/2010/main" val="4224578678"/>
      </p:ext>
    </p:extLst>
  </p:cSld>
  <p:clrMapOvr>
    <a:overrideClrMapping bg1="dk1" tx1="lt1" bg2="dk2" tx2="lt2" accent1="accent1" accent2="accent2" accent3="accent3" accent4="accent4" accent5="accent5" accent6="accent6" hlink="hlink" folHlink="folHlink"/>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A55173A-D53A-4130-9BE0-2EA11555BC8B}"/>
              </a:ext>
            </a:extLst>
          </p:cNvPr>
          <p:cNvSpPr>
            <a:spLocks noGrp="1"/>
          </p:cNvSpPr>
          <p:nvPr>
            <p:ph type="title"/>
          </p:nvPr>
        </p:nvSpPr>
        <p:spPr/>
        <p:txBody>
          <a:bodyPr/>
          <a:lstStyle/>
          <a:p>
            <a:br>
              <a:rPr lang="en-US" dirty="0"/>
            </a:br>
            <a:r>
              <a:rPr lang="en-US" dirty="0"/>
              <a:t>Additional Policy Considerations</a:t>
            </a:r>
          </a:p>
        </p:txBody>
      </p:sp>
      <p:sp>
        <p:nvSpPr>
          <p:cNvPr id="5" name="Text Placeholder 4">
            <a:extLst>
              <a:ext uri="{FF2B5EF4-FFF2-40B4-BE49-F238E27FC236}">
                <a16:creationId xmlns:a16="http://schemas.microsoft.com/office/drawing/2014/main" id="{DBBBC6DB-CC6D-4AE3-BD8F-3D9124F7FCBA}"/>
              </a:ext>
            </a:extLst>
          </p:cNvPr>
          <p:cNvSpPr>
            <a:spLocks noGrp="1"/>
          </p:cNvSpPr>
          <p:nvPr>
            <p:ph type="body" idx="1"/>
          </p:nvPr>
        </p:nvSpPr>
        <p:spPr/>
        <p:txBody>
          <a:bodyPr/>
          <a:lstStyle/>
          <a:p>
            <a:r>
              <a:rPr lang="en-US" dirty="0"/>
              <a:t>Harvard Research data Security Policy (HRDSP)</a:t>
            </a:r>
          </a:p>
        </p:txBody>
      </p:sp>
      <p:sp>
        <p:nvSpPr>
          <p:cNvPr id="6" name="Content Placeholder 5">
            <a:extLst>
              <a:ext uri="{FF2B5EF4-FFF2-40B4-BE49-F238E27FC236}">
                <a16:creationId xmlns:a16="http://schemas.microsoft.com/office/drawing/2014/main" id="{3318C005-AE16-44C3-AEED-4C8CDE15CE1F}"/>
              </a:ext>
            </a:extLst>
          </p:cNvPr>
          <p:cNvSpPr>
            <a:spLocks noGrp="1"/>
          </p:cNvSpPr>
          <p:nvPr>
            <p:ph sz="half" idx="2"/>
          </p:nvPr>
        </p:nvSpPr>
        <p:spPr/>
        <p:txBody>
          <a:bodyPr>
            <a:normAutofit fontScale="85000" lnSpcReduction="10000"/>
          </a:bodyPr>
          <a:lstStyle/>
          <a:p>
            <a:pPr marL="0" indent="0">
              <a:buNone/>
            </a:pPr>
            <a:r>
              <a:rPr lang="en-US" dirty="0"/>
              <a:t>The IRB’s responsibility is to </a:t>
            </a:r>
            <a:r>
              <a:rPr lang="en-US" b="1" dirty="0">
                <a:solidFill>
                  <a:schemeClr val="accent1">
                    <a:lumMod val="60000"/>
                    <a:lumOff val="40000"/>
                  </a:schemeClr>
                </a:solidFill>
              </a:rPr>
              <a:t>assign a level of sensitivity </a:t>
            </a:r>
            <a:r>
              <a:rPr lang="en-US" dirty="0"/>
              <a:t>(Non-Sensitive or Sensitive) based data collected/used in the research and described in the IRB application</a:t>
            </a:r>
          </a:p>
        </p:txBody>
      </p:sp>
      <p:sp>
        <p:nvSpPr>
          <p:cNvPr id="7" name="Text Placeholder 6">
            <a:extLst>
              <a:ext uri="{FF2B5EF4-FFF2-40B4-BE49-F238E27FC236}">
                <a16:creationId xmlns:a16="http://schemas.microsoft.com/office/drawing/2014/main" id="{6EA035E5-B1DA-4EEF-8344-88AF2475C4C0}"/>
              </a:ext>
            </a:extLst>
          </p:cNvPr>
          <p:cNvSpPr>
            <a:spLocks noGrp="1"/>
          </p:cNvSpPr>
          <p:nvPr>
            <p:ph type="body" sz="quarter" idx="3"/>
          </p:nvPr>
        </p:nvSpPr>
        <p:spPr/>
        <p:txBody>
          <a:bodyPr/>
          <a:lstStyle/>
          <a:p>
            <a:r>
              <a:rPr lang="en-US" dirty="0"/>
              <a:t>Provostial Review</a:t>
            </a:r>
          </a:p>
        </p:txBody>
      </p:sp>
      <p:sp>
        <p:nvSpPr>
          <p:cNvPr id="8" name="Content Placeholder 7">
            <a:extLst>
              <a:ext uri="{FF2B5EF4-FFF2-40B4-BE49-F238E27FC236}">
                <a16:creationId xmlns:a16="http://schemas.microsoft.com/office/drawing/2014/main" id="{B2AFD0F2-BD87-4F62-B0B8-8D163A3E18A3}"/>
              </a:ext>
            </a:extLst>
          </p:cNvPr>
          <p:cNvSpPr>
            <a:spLocks noGrp="1"/>
          </p:cNvSpPr>
          <p:nvPr>
            <p:ph sz="quarter" idx="4"/>
          </p:nvPr>
        </p:nvSpPr>
        <p:spPr/>
        <p:txBody>
          <a:bodyPr>
            <a:normAutofit fontScale="85000" lnSpcReduction="10000"/>
          </a:bodyPr>
          <a:lstStyle/>
          <a:p>
            <a:r>
              <a:rPr lang="en-US" dirty="0"/>
              <a:t>For research studies that may pose management challenges and/or reputational risk</a:t>
            </a:r>
          </a:p>
          <a:p>
            <a:r>
              <a:rPr lang="en-US" dirty="0"/>
              <a:t>Separate and distinct from IRB review</a:t>
            </a:r>
          </a:p>
          <a:p>
            <a:r>
              <a:rPr lang="en-US" dirty="0"/>
              <a:t>Most often </a:t>
            </a:r>
            <a:r>
              <a:rPr lang="en-US" b="1" dirty="0">
                <a:solidFill>
                  <a:schemeClr val="accent1">
                    <a:lumMod val="60000"/>
                    <a:lumOff val="40000"/>
                  </a:schemeClr>
                </a:solidFill>
              </a:rPr>
              <a:t>Expedited review and take place in a foreign country </a:t>
            </a:r>
            <a:r>
              <a:rPr lang="en-US" dirty="0"/>
              <a:t>or studies that may cause a reputational risk to the university</a:t>
            </a:r>
          </a:p>
        </p:txBody>
      </p:sp>
      <p:sp>
        <p:nvSpPr>
          <p:cNvPr id="9" name="TextBox 8">
            <a:extLst>
              <a:ext uri="{FF2B5EF4-FFF2-40B4-BE49-F238E27FC236}">
                <a16:creationId xmlns:a16="http://schemas.microsoft.com/office/drawing/2014/main" id="{9F2FCCA4-23D4-4B77-8EE9-A761C9FB2F5A}"/>
              </a:ext>
            </a:extLst>
          </p:cNvPr>
          <p:cNvSpPr txBox="1"/>
          <p:nvPr/>
        </p:nvSpPr>
        <p:spPr>
          <a:xfrm>
            <a:off x="1288512" y="6146354"/>
            <a:ext cx="9607661" cy="646331"/>
          </a:xfrm>
          <a:prstGeom prst="rect">
            <a:avLst/>
          </a:prstGeom>
          <a:noFill/>
        </p:spPr>
        <p:txBody>
          <a:bodyPr wrap="square" rtlCol="0">
            <a:spAutoFit/>
          </a:bodyPr>
          <a:lstStyle/>
          <a:p>
            <a:pPr algn="ctr"/>
            <a:r>
              <a:rPr lang="en-US" dirty="0">
                <a:solidFill>
                  <a:schemeClr val="bg1"/>
                </a:solidFill>
              </a:rPr>
              <a:t>For more information see </a:t>
            </a:r>
            <a:r>
              <a:rPr lang="en-US" b="1" dirty="0">
                <a:solidFill>
                  <a:schemeClr val="accent1">
                    <a:lumMod val="60000"/>
                    <a:lumOff val="40000"/>
                  </a:schemeClr>
                </a:solidFill>
              </a:rPr>
              <a:t>HRP-309 </a:t>
            </a:r>
            <a:r>
              <a:rPr lang="en-US" dirty="0">
                <a:solidFill>
                  <a:schemeClr val="bg1"/>
                </a:solidFill>
              </a:rPr>
              <a:t>WORKSHEET HUA Harvard Policies, </a:t>
            </a:r>
            <a:r>
              <a:rPr lang="en-US" b="1" dirty="0">
                <a:solidFill>
                  <a:schemeClr val="accent1">
                    <a:lumMod val="60000"/>
                    <a:lumOff val="40000"/>
                  </a:schemeClr>
                </a:solidFill>
              </a:rPr>
              <a:t>HRP-335 </a:t>
            </a:r>
            <a:r>
              <a:rPr lang="en-US" dirty="0">
                <a:solidFill>
                  <a:schemeClr val="bg1"/>
                </a:solidFill>
              </a:rPr>
              <a:t>WORKSHEET Provost Review,</a:t>
            </a:r>
            <a:r>
              <a:rPr lang="en-US" b="1" dirty="0">
                <a:solidFill>
                  <a:schemeClr val="accent1">
                    <a:lumMod val="60000"/>
                    <a:lumOff val="40000"/>
                  </a:schemeClr>
                </a:solidFill>
              </a:rPr>
              <a:t> </a:t>
            </a:r>
            <a:r>
              <a:rPr lang="en-US" dirty="0">
                <a:solidFill>
                  <a:schemeClr val="bg1"/>
                </a:solidFill>
              </a:rPr>
              <a:t>and</a:t>
            </a:r>
            <a:r>
              <a:rPr lang="en-US" b="1" dirty="0">
                <a:solidFill>
                  <a:schemeClr val="accent1">
                    <a:lumMod val="60000"/>
                    <a:lumOff val="40000"/>
                  </a:schemeClr>
                </a:solidFill>
              </a:rPr>
              <a:t> HRP-336 </a:t>
            </a:r>
            <a:r>
              <a:rPr lang="en-US" dirty="0">
                <a:solidFill>
                  <a:schemeClr val="bg1"/>
                </a:solidFill>
              </a:rPr>
              <a:t>WORKSHEET Harvard Research Data Security Level Decision Aid</a:t>
            </a:r>
          </a:p>
        </p:txBody>
      </p:sp>
    </p:spTree>
    <p:extLst>
      <p:ext uri="{BB962C8B-B14F-4D97-AF65-F5344CB8AC3E}">
        <p14:creationId xmlns:p14="http://schemas.microsoft.com/office/powerpoint/2010/main" val="287662433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30" name="Picture 29">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2" name="Straight Connector 31">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C9D4B225-18E9-4C5B-94D8-2ABE6D161E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36" name="Rectangle 35">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pic>
        <p:nvPicPr>
          <p:cNvPr id="8" name="Content Placeholder 7">
            <a:extLst>
              <a:ext uri="{FF2B5EF4-FFF2-40B4-BE49-F238E27FC236}">
                <a16:creationId xmlns:a16="http://schemas.microsoft.com/office/drawing/2014/main" id="{1090933E-E518-4EBE-A1CA-4F3D1E554B8F}"/>
              </a:ext>
              <a:ext uri="{C183D7F6-B498-43B3-948B-1728B52AA6E4}">
                <adec:decorative xmlns:adec="http://schemas.microsoft.com/office/drawing/2017/decorative" val="1"/>
              </a:ext>
            </a:extLst>
          </p:cNvPr>
          <p:cNvPicPr>
            <a:picLocks noGrp="1" noChangeAspect="1"/>
          </p:cNvPicPr>
          <p:nvPr>
            <p:ph sz="half" idx="2"/>
          </p:nvPr>
        </p:nvPicPr>
        <p:blipFill rotWithShape="1">
          <a:blip r:embed="rId3">
            <a:alphaModFix amt="50000"/>
            <a:extLst>
              <a:ext uri="{837473B0-CC2E-450A-ABE3-18F120FF3D39}">
                <a1611:picAttrSrcUrl xmlns:a1611="http://schemas.microsoft.com/office/drawing/2016/11/main" r:id="rId4"/>
              </a:ext>
            </a:extLst>
          </a:blip>
          <a:srcRect t="15728" r="-1" b="-1"/>
          <a:stretch/>
        </p:blipFill>
        <p:spPr>
          <a:xfrm>
            <a:off x="2" y="10"/>
            <a:ext cx="12191695" cy="6857990"/>
          </a:xfrm>
          <a:prstGeom prst="rect">
            <a:avLst/>
          </a:prstGeom>
        </p:spPr>
      </p:pic>
      <p:sp>
        <p:nvSpPr>
          <p:cNvPr id="38"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301" y="443732"/>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B71E42"/>
              </a:solidFill>
              <a:effectLst/>
              <a:uLnTx/>
              <a:uFillTx/>
              <a:latin typeface="Gill Sans MT" panose="020B0502020104020203"/>
              <a:ea typeface="+mn-ea"/>
              <a:cs typeface="+mn-cs"/>
            </a:endParaRPr>
          </a:p>
        </p:txBody>
      </p:sp>
      <p:sp>
        <p:nvSpPr>
          <p:cNvPr id="40"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636" y="540921"/>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sp>
        <p:nvSpPr>
          <p:cNvPr id="42" name="Rectangle 41">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12192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sp>
        <p:nvSpPr>
          <p:cNvPr id="4" name="Title 3">
            <a:extLst>
              <a:ext uri="{FF2B5EF4-FFF2-40B4-BE49-F238E27FC236}">
                <a16:creationId xmlns:a16="http://schemas.microsoft.com/office/drawing/2014/main" id="{175ADD99-6C6B-4DD4-A0B8-8E937E68500B}"/>
              </a:ext>
            </a:extLst>
          </p:cNvPr>
          <p:cNvSpPr>
            <a:spLocks noGrp="1"/>
          </p:cNvSpPr>
          <p:nvPr>
            <p:ph type="title"/>
          </p:nvPr>
        </p:nvSpPr>
        <p:spPr>
          <a:xfrm>
            <a:off x="1130271" y="1193800"/>
            <a:ext cx="3193050" cy="4699000"/>
          </a:xfrm>
        </p:spPr>
        <p:txBody>
          <a:bodyPr vert="horz" lIns="91440" tIns="45720" rIns="91440" bIns="45720" rtlCol="0" anchor="ctr">
            <a:normAutofit/>
          </a:bodyPr>
          <a:lstStyle/>
          <a:p>
            <a:pPr algn="r"/>
            <a:br>
              <a:rPr lang="en-US" dirty="0"/>
            </a:br>
            <a:r>
              <a:rPr lang="en-US" dirty="0"/>
              <a:t>Additional Harvard policies &amp; procedures</a:t>
            </a:r>
          </a:p>
        </p:txBody>
      </p:sp>
      <p:cxnSp>
        <p:nvCxnSpPr>
          <p:cNvPr id="44" name="Straight Connector 43">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5" name="Content Placeholder 4">
            <a:extLst>
              <a:ext uri="{FF2B5EF4-FFF2-40B4-BE49-F238E27FC236}">
                <a16:creationId xmlns:a16="http://schemas.microsoft.com/office/drawing/2014/main" id="{DB832F4B-8CC0-4684-8D06-5CCF298D2FC8}"/>
              </a:ext>
            </a:extLst>
          </p:cNvPr>
          <p:cNvSpPr>
            <a:spLocks noGrp="1"/>
          </p:cNvSpPr>
          <p:nvPr>
            <p:ph sz="half" idx="1"/>
          </p:nvPr>
        </p:nvSpPr>
        <p:spPr>
          <a:xfrm>
            <a:off x="4976636" y="1193800"/>
            <a:ext cx="6085091" cy="4699000"/>
          </a:xfrm>
        </p:spPr>
        <p:txBody>
          <a:bodyPr vert="horz" lIns="91440" tIns="45720" rIns="91440" bIns="45720" rtlCol="0" anchor="ctr">
            <a:normAutofit/>
          </a:bodyPr>
          <a:lstStyle/>
          <a:p>
            <a:pPr>
              <a:lnSpc>
                <a:spcPct val="110000"/>
              </a:lnSpc>
            </a:pPr>
            <a:r>
              <a:rPr lang="en-US" sz="1700"/>
              <a:t>Principal investigator (PI) eligibility </a:t>
            </a:r>
          </a:p>
          <a:p>
            <a:pPr lvl="1">
              <a:lnSpc>
                <a:spcPct val="110000"/>
              </a:lnSpc>
            </a:pPr>
            <a:r>
              <a:rPr lang="en-US" sz="1700"/>
              <a:t>Waiver of PI requirement</a:t>
            </a:r>
          </a:p>
          <a:p>
            <a:pPr lvl="1">
              <a:lnSpc>
                <a:spcPct val="110000"/>
              </a:lnSpc>
            </a:pPr>
            <a:r>
              <a:rPr lang="en-US" sz="1700"/>
              <a:t>Faculty Sponsor assurance</a:t>
            </a:r>
          </a:p>
          <a:p>
            <a:pPr>
              <a:lnSpc>
                <a:spcPct val="110000"/>
              </a:lnSpc>
            </a:pPr>
            <a:r>
              <a:rPr lang="en-US" sz="1700"/>
              <a:t>Harvard Research Data Security Policy</a:t>
            </a:r>
          </a:p>
          <a:p>
            <a:pPr>
              <a:lnSpc>
                <a:spcPct val="110000"/>
              </a:lnSpc>
            </a:pPr>
            <a:r>
              <a:rPr lang="en-US" sz="1700"/>
              <a:t>Genomic Data Sharing Policy</a:t>
            </a:r>
          </a:p>
          <a:p>
            <a:pPr>
              <a:lnSpc>
                <a:spcPct val="110000"/>
              </a:lnSpc>
            </a:pPr>
            <a:r>
              <a:rPr lang="en-US" sz="1700"/>
              <a:t>Human embryonic stem cells/use of fresh fetal tissue</a:t>
            </a:r>
          </a:p>
          <a:p>
            <a:pPr>
              <a:lnSpc>
                <a:spcPct val="110000"/>
              </a:lnSpc>
            </a:pPr>
            <a:r>
              <a:rPr lang="en-US" sz="1700"/>
              <a:t>Transfer of materials (Material Transfer Agreement)</a:t>
            </a:r>
          </a:p>
          <a:p>
            <a:pPr>
              <a:lnSpc>
                <a:spcPct val="110000"/>
              </a:lnSpc>
            </a:pPr>
            <a:r>
              <a:rPr lang="en-US" sz="1700"/>
              <a:t>Transfer of data (Data Use Agreement)</a:t>
            </a:r>
          </a:p>
          <a:p>
            <a:pPr>
              <a:lnSpc>
                <a:spcPct val="110000"/>
              </a:lnSpc>
            </a:pPr>
            <a:r>
              <a:rPr lang="en-US" sz="1700"/>
              <a:t>Use of Harvard Name Policy</a:t>
            </a:r>
          </a:p>
          <a:p>
            <a:pPr>
              <a:lnSpc>
                <a:spcPct val="110000"/>
              </a:lnSpc>
            </a:pPr>
            <a:r>
              <a:rPr lang="en-US" sz="1700"/>
              <a:t>Human Subject Payment Policy</a:t>
            </a:r>
          </a:p>
          <a:p>
            <a:pPr>
              <a:lnSpc>
                <a:spcPct val="110000"/>
              </a:lnSpc>
            </a:pPr>
            <a:r>
              <a:rPr lang="en-US" sz="1700"/>
              <a:t>Harvard Conflict of Interest Policy</a:t>
            </a:r>
          </a:p>
        </p:txBody>
      </p:sp>
      <p:sp>
        <p:nvSpPr>
          <p:cNvPr id="46"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3229" y="6007878"/>
            <a:ext cx="3500715"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1362635997"/>
      </p:ext>
    </p:extLst>
  </p:cSld>
  <p:clrMapOvr>
    <a:overrideClrMapping bg1="dk1" tx1="lt1" bg2="dk2" tx2="lt2" accent1="accent1" accent2="accent2" accent3="accent3" accent4="accent4" accent5="accent5" accent6="accent6" hlink="hlink" folHlink="folHlink"/>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3" name="Picture 12">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5" name="Straight Connector 14">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9D4B225-18E9-4C5B-94D8-2ABE6D161E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9" name="Rectangle 18">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pic>
        <p:nvPicPr>
          <p:cNvPr id="3" name="Content Placeholder 2">
            <a:extLst>
              <a:ext uri="{FF2B5EF4-FFF2-40B4-BE49-F238E27FC236}">
                <a16:creationId xmlns:a16="http://schemas.microsoft.com/office/drawing/2014/main" id="{15F05D36-B8A5-4C32-919F-7AC94B6780C5}"/>
              </a:ext>
              <a:ext uri="{C183D7F6-B498-43B3-948B-1728B52AA6E4}">
                <adec:decorative xmlns:adec="http://schemas.microsoft.com/office/drawing/2017/decorative" val="1"/>
              </a:ext>
            </a:extLst>
          </p:cNvPr>
          <p:cNvPicPr>
            <a:picLocks noGrp="1" noChangeAspect="1"/>
          </p:cNvPicPr>
          <p:nvPr>
            <p:ph sz="half" idx="1"/>
          </p:nvPr>
        </p:nvPicPr>
        <p:blipFill rotWithShape="1">
          <a:blip r:embed="rId3">
            <a:alphaModFix amt="50000"/>
            <a:extLst>
              <a:ext uri="{837473B0-CC2E-450A-ABE3-18F120FF3D39}">
                <a1611:picAttrSrcUrl xmlns:a1611="http://schemas.microsoft.com/office/drawing/2016/11/main" r:id="rId4"/>
              </a:ext>
            </a:extLst>
          </a:blip>
          <a:srcRect t="15728" r="-1" b="-1"/>
          <a:stretch/>
        </p:blipFill>
        <p:spPr>
          <a:xfrm>
            <a:off x="305" y="10"/>
            <a:ext cx="12191695" cy="6857990"/>
          </a:xfrm>
          <a:prstGeom prst="rect">
            <a:avLst/>
          </a:prstGeom>
        </p:spPr>
      </p:pic>
      <p:sp>
        <p:nvSpPr>
          <p:cNvPr id="21"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301" y="443732"/>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B71E42"/>
              </a:solidFill>
              <a:effectLst/>
              <a:uLnTx/>
              <a:uFillTx/>
              <a:latin typeface="Gill Sans MT" panose="020B0502020104020203"/>
              <a:ea typeface="+mn-ea"/>
              <a:cs typeface="+mn-cs"/>
            </a:endParaRPr>
          </a:p>
        </p:txBody>
      </p:sp>
      <p:sp>
        <p:nvSpPr>
          <p:cNvPr id="23"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636" y="540921"/>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sp>
        <p:nvSpPr>
          <p:cNvPr id="25" name="Rectangle 24">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12192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sp>
        <p:nvSpPr>
          <p:cNvPr id="4" name="Title 3">
            <a:extLst>
              <a:ext uri="{FF2B5EF4-FFF2-40B4-BE49-F238E27FC236}">
                <a16:creationId xmlns:a16="http://schemas.microsoft.com/office/drawing/2014/main" id="{175ADD99-6C6B-4DD4-A0B8-8E937E68500B}"/>
              </a:ext>
            </a:extLst>
          </p:cNvPr>
          <p:cNvSpPr>
            <a:spLocks noGrp="1"/>
          </p:cNvSpPr>
          <p:nvPr>
            <p:ph type="title"/>
          </p:nvPr>
        </p:nvSpPr>
        <p:spPr>
          <a:xfrm>
            <a:off x="1130271" y="1193800"/>
            <a:ext cx="3193050" cy="4699000"/>
          </a:xfrm>
        </p:spPr>
        <p:txBody>
          <a:bodyPr vert="horz" lIns="91440" tIns="45720" rIns="91440" bIns="45720" rtlCol="0" anchor="ctr">
            <a:normAutofit/>
          </a:bodyPr>
          <a:lstStyle/>
          <a:p>
            <a:pPr algn="r"/>
            <a:br>
              <a:rPr lang="en-US" dirty="0"/>
            </a:br>
            <a:r>
              <a:rPr lang="en-US" dirty="0"/>
              <a:t>Additional Harvard policies &amp; procedures</a:t>
            </a:r>
          </a:p>
        </p:txBody>
      </p:sp>
      <p:cxnSp>
        <p:nvCxnSpPr>
          <p:cNvPr id="27" name="Straight Connector 26">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6" name="Content Placeholder 5">
            <a:extLst>
              <a:ext uri="{FF2B5EF4-FFF2-40B4-BE49-F238E27FC236}">
                <a16:creationId xmlns:a16="http://schemas.microsoft.com/office/drawing/2014/main" id="{3C8C94C4-AFC2-4217-A1BD-C4B0868F76B3}"/>
              </a:ext>
            </a:extLst>
          </p:cNvPr>
          <p:cNvSpPr>
            <a:spLocks noGrp="1"/>
          </p:cNvSpPr>
          <p:nvPr>
            <p:ph sz="half" idx="2"/>
          </p:nvPr>
        </p:nvSpPr>
        <p:spPr>
          <a:xfrm>
            <a:off x="4976636" y="1193800"/>
            <a:ext cx="6085091" cy="4699000"/>
          </a:xfrm>
        </p:spPr>
        <p:txBody>
          <a:bodyPr vert="horz" lIns="91440" tIns="45720" rIns="91440" bIns="45720" rtlCol="0" anchor="ctr">
            <a:normAutofit/>
          </a:bodyPr>
          <a:lstStyle/>
          <a:p>
            <a:pPr>
              <a:lnSpc>
                <a:spcPct val="110000"/>
              </a:lnSpc>
            </a:pPr>
            <a:r>
              <a:rPr lang="en-US" sz="1500" dirty="0"/>
              <a:t>Committee on Microbiological Safety (COMS)</a:t>
            </a:r>
          </a:p>
          <a:p>
            <a:pPr>
              <a:lnSpc>
                <a:spcPct val="110000"/>
              </a:lnSpc>
            </a:pPr>
            <a:r>
              <a:rPr lang="en-US" sz="1500" dirty="0"/>
              <a:t>Radiation Safety Committee (RSC)</a:t>
            </a:r>
          </a:p>
          <a:p>
            <a:pPr>
              <a:lnSpc>
                <a:spcPct val="110000"/>
              </a:lnSpc>
            </a:pPr>
            <a:r>
              <a:rPr lang="en-US" sz="1500" dirty="0"/>
              <a:t>Targeting Harvard students</a:t>
            </a:r>
          </a:p>
          <a:p>
            <a:pPr lvl="1">
              <a:lnSpc>
                <a:spcPct val="110000"/>
              </a:lnSpc>
            </a:pPr>
            <a:r>
              <a:rPr lang="en-US" sz="1500" dirty="0"/>
              <a:t>Harvard College</a:t>
            </a:r>
          </a:p>
          <a:p>
            <a:pPr lvl="1">
              <a:lnSpc>
                <a:spcPct val="110000"/>
              </a:lnSpc>
            </a:pPr>
            <a:r>
              <a:rPr lang="en-US" sz="1500" dirty="0"/>
              <a:t>Harvard Law School</a:t>
            </a:r>
          </a:p>
          <a:p>
            <a:pPr lvl="1">
              <a:lnSpc>
                <a:spcPct val="110000"/>
              </a:lnSpc>
            </a:pPr>
            <a:r>
              <a:rPr lang="en-US" sz="1500" dirty="0"/>
              <a:t>Graduate students and employees</a:t>
            </a:r>
          </a:p>
          <a:p>
            <a:pPr>
              <a:lnSpc>
                <a:spcPct val="110000"/>
              </a:lnSpc>
            </a:pPr>
            <a:r>
              <a:rPr lang="en-US" sz="1500" dirty="0"/>
              <a:t>Study pools:</a:t>
            </a:r>
          </a:p>
          <a:p>
            <a:pPr lvl="1">
              <a:lnSpc>
                <a:spcPct val="110000"/>
              </a:lnSpc>
            </a:pPr>
            <a:r>
              <a:rPr lang="en-US" sz="1500" dirty="0"/>
              <a:t>Psychology Study Pool</a:t>
            </a:r>
          </a:p>
          <a:p>
            <a:pPr lvl="1">
              <a:lnSpc>
                <a:spcPct val="110000"/>
              </a:lnSpc>
            </a:pPr>
            <a:r>
              <a:rPr lang="en-US" sz="1500" dirty="0"/>
              <a:t>Harvard Decision Science Lab (HDSL)</a:t>
            </a:r>
          </a:p>
          <a:p>
            <a:pPr lvl="1">
              <a:lnSpc>
                <a:spcPct val="110000"/>
              </a:lnSpc>
            </a:pPr>
            <a:r>
              <a:rPr lang="en-US" sz="1500" dirty="0"/>
              <a:t>HBS Computer Lab for Experimental Research (CLER)</a:t>
            </a:r>
          </a:p>
          <a:p>
            <a:pPr lvl="1">
              <a:lnSpc>
                <a:spcPct val="110000"/>
              </a:lnSpc>
            </a:pPr>
            <a:r>
              <a:rPr lang="en-US" sz="1500" dirty="0"/>
              <a:t>Harvard Digital Lab for the Social Science (DLABSS) </a:t>
            </a:r>
          </a:p>
          <a:p>
            <a:pPr>
              <a:lnSpc>
                <a:spcPct val="110000"/>
              </a:lnSpc>
            </a:pPr>
            <a:r>
              <a:rPr lang="en-US" sz="1500" dirty="0"/>
              <a:t>Provostial Review</a:t>
            </a:r>
          </a:p>
          <a:p>
            <a:pPr>
              <a:lnSpc>
                <a:spcPct val="110000"/>
              </a:lnSpc>
            </a:pPr>
            <a:r>
              <a:rPr lang="en-US" sz="1500" dirty="0"/>
              <a:t>General Data Protection Regulation (GDPR)</a:t>
            </a:r>
          </a:p>
        </p:txBody>
      </p:sp>
      <p:sp>
        <p:nvSpPr>
          <p:cNvPr id="29"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3229" y="6007878"/>
            <a:ext cx="3500715"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3357255658"/>
      </p:ext>
    </p:extLst>
  </p:cSld>
  <p:clrMapOvr>
    <a:overrideClrMapping bg1="dk1" tx1="lt1" bg2="dk2" tx2="lt2" accent1="accent1" accent2="accent2" accent3="accent3" accent4="accent4" accent5="accent5" accent6="accent6" hlink="hlink" folHlink="folHlink"/>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3" name="Picture 12">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5" name="Straight Connector 14">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9D4B225-18E9-4C5B-94D8-2ABE6D161E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9" name="Rectangle 18">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pic>
        <p:nvPicPr>
          <p:cNvPr id="3" name="Content Placeholder 2">
            <a:extLst>
              <a:ext uri="{FF2B5EF4-FFF2-40B4-BE49-F238E27FC236}">
                <a16:creationId xmlns:a16="http://schemas.microsoft.com/office/drawing/2014/main" id="{15F05D36-B8A5-4C32-919F-7AC94B6780C5}"/>
              </a:ext>
              <a:ext uri="{C183D7F6-B498-43B3-948B-1728B52AA6E4}">
                <adec:decorative xmlns:adec="http://schemas.microsoft.com/office/drawing/2017/decorative" val="1"/>
              </a:ext>
            </a:extLst>
          </p:cNvPr>
          <p:cNvPicPr>
            <a:picLocks noGrp="1" noChangeAspect="1"/>
          </p:cNvPicPr>
          <p:nvPr>
            <p:ph sz="half" idx="1"/>
          </p:nvPr>
        </p:nvPicPr>
        <p:blipFill rotWithShape="1">
          <a:blip r:embed="rId3">
            <a:alphaModFix amt="50000"/>
            <a:extLst>
              <a:ext uri="{837473B0-CC2E-450A-ABE3-18F120FF3D39}">
                <a1611:picAttrSrcUrl xmlns:a1611="http://schemas.microsoft.com/office/drawing/2016/11/main" r:id="rId4"/>
              </a:ext>
            </a:extLst>
          </a:blip>
          <a:srcRect t="15728" r="-1" b="-1"/>
          <a:stretch/>
        </p:blipFill>
        <p:spPr>
          <a:xfrm>
            <a:off x="305" y="10"/>
            <a:ext cx="12191695" cy="6857990"/>
          </a:xfrm>
          <a:prstGeom prst="rect">
            <a:avLst/>
          </a:prstGeom>
        </p:spPr>
      </p:pic>
      <p:sp>
        <p:nvSpPr>
          <p:cNvPr id="21"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301" y="443732"/>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B71E42"/>
              </a:solidFill>
              <a:effectLst/>
              <a:uLnTx/>
              <a:uFillTx/>
              <a:latin typeface="Gill Sans MT" panose="020B0502020104020203"/>
              <a:ea typeface="+mn-ea"/>
              <a:cs typeface="+mn-cs"/>
            </a:endParaRPr>
          </a:p>
        </p:txBody>
      </p:sp>
      <p:sp>
        <p:nvSpPr>
          <p:cNvPr id="23"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636" y="540921"/>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sp>
        <p:nvSpPr>
          <p:cNvPr id="25" name="Rectangle 24">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12192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sp>
        <p:nvSpPr>
          <p:cNvPr id="4" name="Title 3">
            <a:extLst>
              <a:ext uri="{FF2B5EF4-FFF2-40B4-BE49-F238E27FC236}">
                <a16:creationId xmlns:a16="http://schemas.microsoft.com/office/drawing/2014/main" id="{175ADD99-6C6B-4DD4-A0B8-8E937E68500B}"/>
              </a:ext>
            </a:extLst>
          </p:cNvPr>
          <p:cNvSpPr>
            <a:spLocks noGrp="1"/>
          </p:cNvSpPr>
          <p:nvPr>
            <p:ph type="title"/>
          </p:nvPr>
        </p:nvSpPr>
        <p:spPr>
          <a:xfrm>
            <a:off x="1130271" y="1193800"/>
            <a:ext cx="3193050" cy="4699000"/>
          </a:xfrm>
        </p:spPr>
        <p:txBody>
          <a:bodyPr vert="horz" lIns="91440" tIns="45720" rIns="91440" bIns="45720" rtlCol="0" anchor="ctr">
            <a:normAutofit/>
          </a:bodyPr>
          <a:lstStyle/>
          <a:p>
            <a:pPr algn="r"/>
            <a:br>
              <a:rPr lang="en-US" dirty="0"/>
            </a:br>
            <a:r>
              <a:rPr lang="en-US" dirty="0"/>
              <a:t>Additional Harvard policies &amp; procedures</a:t>
            </a:r>
          </a:p>
        </p:txBody>
      </p:sp>
      <p:cxnSp>
        <p:nvCxnSpPr>
          <p:cNvPr id="27" name="Straight Connector 26">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6" name="Content Placeholder 5">
            <a:extLst>
              <a:ext uri="{FF2B5EF4-FFF2-40B4-BE49-F238E27FC236}">
                <a16:creationId xmlns:a16="http://schemas.microsoft.com/office/drawing/2014/main" id="{3C8C94C4-AFC2-4217-A1BD-C4B0868F76B3}"/>
              </a:ext>
            </a:extLst>
          </p:cNvPr>
          <p:cNvSpPr>
            <a:spLocks noGrp="1"/>
          </p:cNvSpPr>
          <p:nvPr>
            <p:ph sz="half" idx="2"/>
          </p:nvPr>
        </p:nvSpPr>
        <p:spPr>
          <a:xfrm>
            <a:off x="4976636" y="1193800"/>
            <a:ext cx="6085091" cy="4699000"/>
          </a:xfrm>
        </p:spPr>
        <p:txBody>
          <a:bodyPr vert="horz" lIns="91440" tIns="45720" rIns="91440" bIns="45720" rtlCol="0" anchor="ctr">
            <a:normAutofit/>
          </a:bodyPr>
          <a:lstStyle/>
          <a:p>
            <a:pPr marL="0" lvl="0" indent="0">
              <a:buClr>
                <a:srgbClr val="B71E42"/>
              </a:buClr>
              <a:buNone/>
            </a:pPr>
            <a:r>
              <a:rPr lang="en-US" dirty="0">
                <a:solidFill>
                  <a:prstClr val="white"/>
                </a:solidFill>
              </a:rPr>
              <a:t>See </a:t>
            </a:r>
            <a:r>
              <a:rPr lang="en-US" b="1" dirty="0">
                <a:solidFill>
                  <a:schemeClr val="accent1">
                    <a:lumMod val="60000"/>
                    <a:lumOff val="40000"/>
                  </a:schemeClr>
                </a:solidFill>
              </a:rPr>
              <a:t>HRP-309</a:t>
            </a:r>
            <a:r>
              <a:rPr lang="en-US" dirty="0">
                <a:solidFill>
                  <a:prstClr val="white"/>
                </a:solidFill>
              </a:rPr>
              <a:t>-WORKSHEET-HUA Harvard Policies for more information on some of these policies and how the HUA IRB facilitates required ancillary reviews</a:t>
            </a:r>
          </a:p>
        </p:txBody>
      </p:sp>
      <p:sp>
        <p:nvSpPr>
          <p:cNvPr id="29"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3229" y="6007878"/>
            <a:ext cx="3500715"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708919310"/>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2" name="Straight Connector 11">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ECF35C3-8B44-4F4B-BD25-4C01823DB2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6" name="Rectangle 15">
            <a:extLst>
              <a:ext uri="{FF2B5EF4-FFF2-40B4-BE49-F238E27FC236}">
                <a16:creationId xmlns:a16="http://schemas.microsoft.com/office/drawing/2014/main" id="{2FA7AD0A-1871-4DF8-9235-F49D0513B9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18" name="Rectangle 17">
            <a:extLst>
              <a:ext uri="{FF2B5EF4-FFF2-40B4-BE49-F238E27FC236}">
                <a16:creationId xmlns:a16="http://schemas.microsoft.com/office/drawing/2014/main" id="{36B04CFB-FAE5-47DD-9B3E-4E9BA7A89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2" name="Title 1">
            <a:extLst>
              <a:ext uri="{FF2B5EF4-FFF2-40B4-BE49-F238E27FC236}">
                <a16:creationId xmlns:a16="http://schemas.microsoft.com/office/drawing/2014/main" id="{6DEBA83A-EE29-43A9-A8C4-FFEE27DBCEAA}"/>
              </a:ext>
            </a:extLst>
          </p:cNvPr>
          <p:cNvSpPr>
            <a:spLocks noGrp="1"/>
          </p:cNvSpPr>
          <p:nvPr>
            <p:ph type="title"/>
          </p:nvPr>
        </p:nvSpPr>
        <p:spPr>
          <a:xfrm>
            <a:off x="659301" y="1474969"/>
            <a:ext cx="2823919" cy="1868760"/>
          </a:xfrm>
        </p:spPr>
        <p:txBody>
          <a:bodyPr vert="horz" lIns="91440" tIns="45720" rIns="91440" bIns="0" rtlCol="0" anchor="b">
            <a:normAutofit/>
          </a:bodyPr>
          <a:lstStyle/>
          <a:p>
            <a:pPr algn="r"/>
            <a:br>
              <a:rPr lang="en-US" sz="2000" dirty="0"/>
            </a:br>
            <a:r>
              <a:rPr lang="en-US" dirty="0"/>
              <a:t>IRB Lifecycle</a:t>
            </a:r>
            <a:br>
              <a:rPr lang="en-US" sz="2000" dirty="0"/>
            </a:br>
            <a:r>
              <a:rPr lang="en-US" sz="2000" dirty="0"/>
              <a:t>(cuhs.Harvard.edu)</a:t>
            </a:r>
          </a:p>
        </p:txBody>
      </p:sp>
      <p:cxnSp>
        <p:nvCxnSpPr>
          <p:cNvPr id="20" name="Straight Connector 19">
            <a:extLst>
              <a:ext uri="{FF2B5EF4-FFF2-40B4-BE49-F238E27FC236}">
                <a16:creationId xmlns:a16="http://schemas.microsoft.com/office/drawing/2014/main" id="{EE68D41B-9286-479F-9AB7-678C8E348D7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9301" y="3528543"/>
            <a:ext cx="2823919" cy="0"/>
          </a:xfrm>
          <a:prstGeom prst="line">
            <a:avLst/>
          </a:prstGeom>
          <a:ln w="31750"/>
        </p:spPr>
        <p:style>
          <a:lnRef idx="3">
            <a:schemeClr val="accent1"/>
          </a:lnRef>
          <a:fillRef idx="0">
            <a:schemeClr val="accent1"/>
          </a:fillRef>
          <a:effectRef idx="2">
            <a:schemeClr val="accent1"/>
          </a:effectRef>
          <a:fontRef idx="minor">
            <a:schemeClr val="tx1"/>
          </a:fontRef>
        </p:style>
      </p:cxnSp>
      <p:grpSp>
        <p:nvGrpSpPr>
          <p:cNvPr id="22" name="Group 21">
            <a:extLst>
              <a:ext uri="{FF2B5EF4-FFF2-40B4-BE49-F238E27FC236}">
                <a16:creationId xmlns:a16="http://schemas.microsoft.com/office/drawing/2014/main" id="{E8ACF89C-CFC3-4D68-B3C4-2BEFB7BBE5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979389" y="482171"/>
            <a:ext cx="7560115" cy="5149101"/>
            <a:chOff x="3979389" y="482171"/>
            <a:chExt cx="7560115" cy="5149101"/>
          </a:xfrm>
        </p:grpSpPr>
        <p:sp>
          <p:nvSpPr>
            <p:cNvPr id="23" name="Rectangle 22">
              <a:extLst>
                <a:ext uri="{FF2B5EF4-FFF2-40B4-BE49-F238E27FC236}">
                  <a16:creationId xmlns:a16="http://schemas.microsoft.com/office/drawing/2014/main" id="{3B770B7D-3C5C-4682-8DF0-20783592F3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79389" y="482171"/>
              <a:ext cx="7560115"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24" name="Rectangle 23">
              <a:extLst>
                <a:ext uri="{FF2B5EF4-FFF2-40B4-BE49-F238E27FC236}">
                  <a16:creationId xmlns:a16="http://schemas.microsoft.com/office/drawing/2014/main" id="{A6893E11-7EC1-4EB6-A2A8-0B693F8FE5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92448" y="812507"/>
              <a:ext cx="692827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grpSp>
      <p:sp>
        <p:nvSpPr>
          <p:cNvPr id="26" name="Rectangle 25">
            <a:extLst>
              <a:ext uri="{FF2B5EF4-FFF2-40B4-BE49-F238E27FC236}">
                <a16:creationId xmlns:a16="http://schemas.microsoft.com/office/drawing/2014/main" id="{622F7FD7-8884-4FD5-95AB-0B5C6033A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5487" y="977965"/>
            <a:ext cx="6615582" cy="4135339"/>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pic>
        <p:nvPicPr>
          <p:cNvPr id="3" name="Content Placeholder 3">
            <a:extLst>
              <a:ext uri="{FF2B5EF4-FFF2-40B4-BE49-F238E27FC236}">
                <a16:creationId xmlns:a16="http://schemas.microsoft.com/office/drawing/2014/main" id="{4530A4D4-81CC-4965-952A-384D2E2C3D52}"/>
              </a:ext>
            </a:extLst>
          </p:cNvPr>
          <p:cNvPicPr>
            <a:picLocks noChangeAspect="1"/>
          </p:cNvPicPr>
          <p:nvPr/>
        </p:nvPicPr>
        <p:blipFill>
          <a:blip r:embed="rId3"/>
          <a:srcRect/>
          <a:stretch/>
        </p:blipFill>
        <p:spPr>
          <a:xfrm>
            <a:off x="5069988" y="1180263"/>
            <a:ext cx="5379690" cy="3738336"/>
          </a:xfrm>
          <a:prstGeom prst="rect">
            <a:avLst/>
          </a:prstGeom>
        </p:spPr>
      </p:pic>
      <p:pic>
        <p:nvPicPr>
          <p:cNvPr id="28" name="Picture 27">
            <a:extLst>
              <a:ext uri="{FF2B5EF4-FFF2-40B4-BE49-F238E27FC236}">
                <a16:creationId xmlns:a16="http://schemas.microsoft.com/office/drawing/2014/main" id="{16EFE474-4FE0-4E8F-8F09-5ED2C9E76A8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0" name="Straight Connector 29">
            <a:extLst>
              <a:ext uri="{FF2B5EF4-FFF2-40B4-BE49-F238E27FC236}">
                <a16:creationId xmlns:a16="http://schemas.microsoft.com/office/drawing/2014/main" id="{CF8B8C81-54DC-4AF5-B682-3A2C70A6B5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19" name="Down Arrow 5">
            <a:extLst>
              <a:ext uri="{FF2B5EF4-FFF2-40B4-BE49-F238E27FC236}">
                <a16:creationId xmlns:a16="http://schemas.microsoft.com/office/drawing/2014/main" id="{F1E3AA3C-F4B2-4944-8E53-65283D7711D8}"/>
              </a:ext>
            </a:extLst>
          </p:cNvPr>
          <p:cNvSpPr/>
          <p:nvPr/>
        </p:nvSpPr>
        <p:spPr>
          <a:xfrm rot="8043874">
            <a:off x="6815055" y="1260157"/>
            <a:ext cx="818306" cy="1740836"/>
          </a:xfrm>
          <a:prstGeom prst="downArrow">
            <a:avLst/>
          </a:prstGeom>
          <a:solidFill>
            <a:schemeClr val="accent1"/>
          </a:solidFill>
          <a:ln>
            <a:solidFill>
              <a:schemeClr val="accent1"/>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12116559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73" name="Rectangle 48">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4" name="Picture 50">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75" name="Straight Connector 52">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76" name="Straight Connector 54">
            <a:extLst>
              <a:ext uri="{FF2B5EF4-FFF2-40B4-BE49-F238E27FC236}">
                <a16:creationId xmlns:a16="http://schemas.microsoft.com/office/drawing/2014/main" id="{4977F1E1-2B6F-4BB6-899F-67D8764D83C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77" name="Rectangle 56">
            <a:extLst>
              <a:ext uri="{FF2B5EF4-FFF2-40B4-BE49-F238E27FC236}">
                <a16:creationId xmlns:a16="http://schemas.microsoft.com/office/drawing/2014/main" id="{94846310-0B3D-402C-B392-09061F938E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78" name="Rectangle 58">
            <a:extLst>
              <a:ext uri="{FF2B5EF4-FFF2-40B4-BE49-F238E27FC236}">
                <a16:creationId xmlns:a16="http://schemas.microsoft.com/office/drawing/2014/main" id="{CB4A3A86-D41C-4CFC-896C-D90661C523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2" name="Title 1">
            <a:extLst>
              <a:ext uri="{FF2B5EF4-FFF2-40B4-BE49-F238E27FC236}">
                <a16:creationId xmlns:a16="http://schemas.microsoft.com/office/drawing/2014/main" id="{6DEBA83A-EE29-43A9-A8C4-FFEE27DBCEAA}"/>
              </a:ext>
            </a:extLst>
          </p:cNvPr>
          <p:cNvSpPr>
            <a:spLocks noGrp="1"/>
          </p:cNvSpPr>
          <p:nvPr>
            <p:ph type="title"/>
          </p:nvPr>
        </p:nvSpPr>
        <p:spPr>
          <a:xfrm>
            <a:off x="1776729" y="4459039"/>
            <a:ext cx="8643011" cy="551528"/>
          </a:xfrm>
        </p:spPr>
        <p:txBody>
          <a:bodyPr vert="horz" lIns="91440" tIns="45720" rIns="91440" bIns="0" rtlCol="0" anchor="b">
            <a:normAutofit/>
          </a:bodyPr>
          <a:lstStyle/>
          <a:p>
            <a:pPr algn="ctr"/>
            <a:r>
              <a:rPr lang="en-US" sz="3600" dirty="0"/>
              <a:t>ESTR Website (irb.Harvard.edu)</a:t>
            </a:r>
          </a:p>
        </p:txBody>
      </p:sp>
      <p:grpSp>
        <p:nvGrpSpPr>
          <p:cNvPr id="79" name="Group 60">
            <a:extLst>
              <a:ext uri="{FF2B5EF4-FFF2-40B4-BE49-F238E27FC236}">
                <a16:creationId xmlns:a16="http://schemas.microsoft.com/office/drawing/2014/main" id="{654F6C91-B667-4929-B60B-158C21B9ED2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45672" y="323838"/>
            <a:ext cx="9299965" cy="3652791"/>
            <a:chOff x="7639235" y="600024"/>
            <a:chExt cx="3898557" cy="5222486"/>
          </a:xfrm>
        </p:grpSpPr>
        <p:sp>
          <p:nvSpPr>
            <p:cNvPr id="62" name="Rectangle 61">
              <a:extLst>
                <a:ext uri="{FF2B5EF4-FFF2-40B4-BE49-F238E27FC236}">
                  <a16:creationId xmlns:a16="http://schemas.microsoft.com/office/drawing/2014/main" id="{82188BD8-D89F-4620-9999-A7EA522379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639235" y="600024"/>
              <a:ext cx="3898557" cy="5222486"/>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63" name="Rectangle 62">
              <a:extLst>
                <a:ext uri="{FF2B5EF4-FFF2-40B4-BE49-F238E27FC236}">
                  <a16:creationId xmlns:a16="http://schemas.microsoft.com/office/drawing/2014/main" id="{63BE6818-79E6-4683-9F8E-9DE0B4BCF3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0263" y="1062693"/>
              <a:ext cx="3635738" cy="4292341"/>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grpSp>
      <p:pic>
        <p:nvPicPr>
          <p:cNvPr id="3" name="Content Placeholder 3" descr="A screenshot of a social media post&#10;&#10;Description automatically generated">
            <a:extLst>
              <a:ext uri="{FF2B5EF4-FFF2-40B4-BE49-F238E27FC236}">
                <a16:creationId xmlns:a16="http://schemas.microsoft.com/office/drawing/2014/main" id="{4530A4D4-81CC-4965-952A-384D2E2C3D52}"/>
              </a:ext>
            </a:extLst>
          </p:cNvPr>
          <p:cNvPicPr>
            <a:picLocks noChangeAspect="1"/>
          </p:cNvPicPr>
          <p:nvPr/>
        </p:nvPicPr>
        <p:blipFill rotWithShape="1">
          <a:blip r:embed="rId3"/>
          <a:srcRect l="116" r="18634" b="-2"/>
          <a:stretch/>
        </p:blipFill>
        <p:spPr>
          <a:xfrm>
            <a:off x="2079933" y="963739"/>
            <a:ext cx="8020655" cy="2369223"/>
          </a:xfrm>
          <a:prstGeom prst="rect">
            <a:avLst/>
          </a:prstGeom>
        </p:spPr>
      </p:pic>
      <p:cxnSp>
        <p:nvCxnSpPr>
          <p:cNvPr id="80" name="Straight Connector 64">
            <a:extLst>
              <a:ext uri="{FF2B5EF4-FFF2-40B4-BE49-F238E27FC236}">
                <a16:creationId xmlns:a16="http://schemas.microsoft.com/office/drawing/2014/main" id="{E412F86B-0657-48B2-BD05-BF3EED4DC9E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776728" y="5027185"/>
            <a:ext cx="8643011"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81" name="Picture 66">
            <a:extLst>
              <a:ext uri="{FF2B5EF4-FFF2-40B4-BE49-F238E27FC236}">
                <a16:creationId xmlns:a16="http://schemas.microsoft.com/office/drawing/2014/main" id="{BD64DB3A-631F-479A-B041-4C1E38B761C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82" name="Straight Connector 68">
            <a:extLst>
              <a:ext uri="{FF2B5EF4-FFF2-40B4-BE49-F238E27FC236}">
                <a16:creationId xmlns:a16="http://schemas.microsoft.com/office/drawing/2014/main" id="{54FB2A90-ACBA-4B96-98AD-8BB04A8B1DF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60" name="Down Arrow 5">
            <a:extLst>
              <a:ext uri="{FF2B5EF4-FFF2-40B4-BE49-F238E27FC236}">
                <a16:creationId xmlns:a16="http://schemas.microsoft.com/office/drawing/2014/main" id="{EFCBDC1E-8AB7-4AB4-932F-A94C53802B9F}"/>
              </a:ext>
            </a:extLst>
          </p:cNvPr>
          <p:cNvSpPr/>
          <p:nvPr/>
        </p:nvSpPr>
        <p:spPr>
          <a:xfrm rot="8355174">
            <a:off x="4730664" y="1550429"/>
            <a:ext cx="818306" cy="2225232"/>
          </a:xfrm>
          <a:prstGeom prst="downArrow">
            <a:avLst/>
          </a:prstGeom>
          <a:solidFill>
            <a:schemeClr val="accent1"/>
          </a:solidFill>
          <a:ln>
            <a:solidFill>
              <a:schemeClr val="accent1"/>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35370462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E3BE6-CE2F-4BF2-99AF-46F7E07F4E51}"/>
              </a:ext>
            </a:extLst>
          </p:cNvPr>
          <p:cNvSpPr>
            <a:spLocks noGrp="1"/>
          </p:cNvSpPr>
          <p:nvPr>
            <p:ph type="title"/>
          </p:nvPr>
        </p:nvSpPr>
        <p:spPr/>
        <p:txBody>
          <a:bodyPr/>
          <a:lstStyle/>
          <a:p>
            <a:br>
              <a:rPr lang="en-US" dirty="0"/>
            </a:br>
            <a:r>
              <a:rPr lang="en-US" dirty="0"/>
              <a:t>Essential reading</a:t>
            </a:r>
          </a:p>
        </p:txBody>
      </p:sp>
      <p:sp>
        <p:nvSpPr>
          <p:cNvPr id="3" name="Text Placeholder 2">
            <a:extLst>
              <a:ext uri="{FF2B5EF4-FFF2-40B4-BE49-F238E27FC236}">
                <a16:creationId xmlns:a16="http://schemas.microsoft.com/office/drawing/2014/main" id="{091F431B-A504-4D45-80A2-05AFD6BDC483}"/>
              </a:ext>
            </a:extLst>
          </p:cNvPr>
          <p:cNvSpPr>
            <a:spLocks noGrp="1"/>
          </p:cNvSpPr>
          <p:nvPr>
            <p:ph type="body" idx="1"/>
          </p:nvPr>
        </p:nvSpPr>
        <p:spPr/>
        <p:txBody>
          <a:bodyPr>
            <a:normAutofit/>
          </a:bodyPr>
          <a:lstStyle/>
          <a:p>
            <a:r>
              <a:rPr lang="en-US" sz="1400" dirty="0"/>
              <a:t>Human research protection Program plan</a:t>
            </a:r>
          </a:p>
        </p:txBody>
      </p:sp>
      <p:sp>
        <p:nvSpPr>
          <p:cNvPr id="4" name="Content Placeholder 3">
            <a:extLst>
              <a:ext uri="{FF2B5EF4-FFF2-40B4-BE49-F238E27FC236}">
                <a16:creationId xmlns:a16="http://schemas.microsoft.com/office/drawing/2014/main" id="{E8BD42F1-5DC8-4487-BBD4-CFF6FB1949E1}"/>
              </a:ext>
            </a:extLst>
          </p:cNvPr>
          <p:cNvSpPr>
            <a:spLocks noGrp="1"/>
          </p:cNvSpPr>
          <p:nvPr>
            <p:ph sz="half" idx="2"/>
          </p:nvPr>
        </p:nvSpPr>
        <p:spPr/>
        <p:txBody>
          <a:bodyPr>
            <a:normAutofit fontScale="70000" lnSpcReduction="20000"/>
          </a:bodyPr>
          <a:lstStyle/>
          <a:p>
            <a:r>
              <a:rPr lang="en-US" dirty="0"/>
              <a:t>HRP-101 (ESTR Library </a:t>
            </a:r>
            <a:r>
              <a:rPr lang="en-US" dirty="0">
                <a:sym typeface="Wingdings" panose="05000000000000000000" pitchFamily="2" charset="2"/>
              </a:rPr>
              <a:t> General)</a:t>
            </a:r>
            <a:endParaRPr lang="en-US" dirty="0"/>
          </a:p>
          <a:p>
            <a:pPr fontAlgn="base"/>
            <a:r>
              <a:rPr lang="en-US" dirty="0"/>
              <a:t>The purpose of this plan is to describe this Institution’s plan to comply with ethical and legal requirements for the conduct and oversight of Human Research. </a:t>
            </a:r>
          </a:p>
          <a:p>
            <a:pPr fontAlgn="base"/>
            <a:r>
              <a:rPr lang="en-US" dirty="0"/>
              <a:t>The Human Research Protection Program is based on all individuals in this Institution along with key individuals and committees fulfilling their roles and responsibilities described in this plan. </a:t>
            </a:r>
          </a:p>
          <a:p>
            <a:endParaRPr lang="en-US" dirty="0"/>
          </a:p>
        </p:txBody>
      </p:sp>
      <p:sp>
        <p:nvSpPr>
          <p:cNvPr id="5" name="Text Placeholder 4">
            <a:extLst>
              <a:ext uri="{FF2B5EF4-FFF2-40B4-BE49-F238E27FC236}">
                <a16:creationId xmlns:a16="http://schemas.microsoft.com/office/drawing/2014/main" id="{7650B3B7-138B-4132-9CE7-498B17644A13}"/>
              </a:ext>
            </a:extLst>
          </p:cNvPr>
          <p:cNvSpPr>
            <a:spLocks noGrp="1"/>
          </p:cNvSpPr>
          <p:nvPr>
            <p:ph type="body" sz="quarter" idx="3"/>
          </p:nvPr>
        </p:nvSpPr>
        <p:spPr/>
        <p:txBody>
          <a:bodyPr>
            <a:normAutofit/>
          </a:bodyPr>
          <a:lstStyle/>
          <a:p>
            <a:r>
              <a:rPr lang="en-US" sz="1400" dirty="0"/>
              <a:t>Investigator manual</a:t>
            </a:r>
          </a:p>
        </p:txBody>
      </p:sp>
      <p:sp>
        <p:nvSpPr>
          <p:cNvPr id="6" name="Content Placeholder 5">
            <a:extLst>
              <a:ext uri="{FF2B5EF4-FFF2-40B4-BE49-F238E27FC236}">
                <a16:creationId xmlns:a16="http://schemas.microsoft.com/office/drawing/2014/main" id="{6FDC3432-D219-4061-8C1A-7AA5653B4AF1}"/>
              </a:ext>
            </a:extLst>
          </p:cNvPr>
          <p:cNvSpPr>
            <a:spLocks noGrp="1"/>
          </p:cNvSpPr>
          <p:nvPr>
            <p:ph sz="quarter" idx="4"/>
          </p:nvPr>
        </p:nvSpPr>
        <p:spPr/>
        <p:txBody>
          <a:bodyPr>
            <a:normAutofit fontScale="70000" lnSpcReduction="20000"/>
          </a:bodyPr>
          <a:lstStyle/>
          <a:p>
            <a:r>
              <a:rPr lang="en-US" dirty="0"/>
              <a:t>HRP-103 (ESTR Library </a:t>
            </a:r>
            <a:r>
              <a:rPr lang="en-US" dirty="0">
                <a:sym typeface="Wingdings" panose="05000000000000000000" pitchFamily="2" charset="2"/>
              </a:rPr>
              <a:t> General)</a:t>
            </a:r>
            <a:endParaRPr lang="en-US" dirty="0"/>
          </a:p>
          <a:p>
            <a:pPr fontAlgn="base"/>
            <a:r>
              <a:rPr lang="en-US" dirty="0"/>
              <a:t>The Investigator Manual is designed to guide investigators and study staff through policies and procedures related to the conduct of Human Research that are specific to the Harvard University Area (HUA) IRB office. </a:t>
            </a:r>
          </a:p>
          <a:p>
            <a:pPr fontAlgn="base"/>
            <a:r>
              <a:rPr lang="en-US" dirty="0"/>
              <a:t>General information regarding Human Research protections, as well as relevant federal regulations and guidance, has been incorporated throughout the manual where applicable. </a:t>
            </a:r>
          </a:p>
          <a:p>
            <a:endParaRPr lang="en-US" dirty="0"/>
          </a:p>
        </p:txBody>
      </p:sp>
    </p:spTree>
    <p:extLst>
      <p:ext uri="{BB962C8B-B14F-4D97-AF65-F5344CB8AC3E}">
        <p14:creationId xmlns:p14="http://schemas.microsoft.com/office/powerpoint/2010/main" val="657122880"/>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Kilter">
  <a:themeElements>
    <a:clrScheme name="Kilter">
      <a:dk1>
        <a:sysClr val="windowText" lastClr="000000"/>
      </a:dk1>
      <a:lt1>
        <a:sysClr val="window" lastClr="FFFFFF"/>
      </a:lt1>
      <a:dk2>
        <a:srgbClr val="318FC5"/>
      </a:dk2>
      <a:lt2>
        <a:srgbClr val="AEE8FB"/>
      </a:lt2>
      <a:accent1>
        <a:srgbClr val="76C5EF"/>
      </a:accent1>
      <a:accent2>
        <a:srgbClr val="FEA022"/>
      </a:accent2>
      <a:accent3>
        <a:srgbClr val="FF6700"/>
      </a:accent3>
      <a:accent4>
        <a:srgbClr val="70A525"/>
      </a:accent4>
      <a:accent5>
        <a:srgbClr val="A5D848"/>
      </a:accent5>
      <a:accent6>
        <a:srgbClr val="20768C"/>
      </a:accent6>
      <a:hlink>
        <a:srgbClr val="7AB6E8"/>
      </a:hlink>
      <a:folHlink>
        <a:srgbClr val="83B0D3"/>
      </a:folHlink>
    </a:clrScheme>
    <a:fontScheme name="Kilter">
      <a:majorFont>
        <a:latin typeface="Rockwell"/>
        <a:ea typeface=""/>
        <a:cs typeface=""/>
        <a:font script="Grek" typeface="Cambria"/>
        <a:font script="Cyrl" typeface="Cambria"/>
        <a:font script="Jpan" typeface="HGS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Rockwell"/>
        <a:ea typeface=""/>
        <a:cs typeface=""/>
        <a:font script="Grek" typeface="Cambria"/>
        <a:font script="Cyrl" typeface="Cambria"/>
        <a:font script="Jpan" typeface="HGS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ilter">
      <a:fillStyleLst>
        <a:solidFill>
          <a:schemeClr val="phClr"/>
        </a:solidFill>
        <a:gradFill rotWithShape="1">
          <a:gsLst>
            <a:gs pos="0">
              <a:schemeClr val="phClr">
                <a:tint val="14000"/>
                <a:satMod val="180000"/>
                <a:lumMod val="100000"/>
              </a:schemeClr>
            </a:gs>
            <a:gs pos="42000">
              <a:schemeClr val="phClr">
                <a:tint val="40000"/>
                <a:satMod val="160000"/>
                <a:lumMod val="94000"/>
              </a:schemeClr>
            </a:gs>
            <a:gs pos="100000">
              <a:schemeClr val="phClr">
                <a:tint val="94000"/>
                <a:satMod val="140000"/>
              </a:schemeClr>
            </a:gs>
          </a:gsLst>
          <a:lin ang="5160000" scaled="1"/>
        </a:gradFill>
        <a:gradFill rotWithShape="1">
          <a:gsLst>
            <a:gs pos="38000">
              <a:schemeClr val="phClr">
                <a:satMod val="120000"/>
              </a:schemeClr>
            </a:gs>
            <a:gs pos="100000">
              <a:schemeClr val="phClr">
                <a:shade val="60000"/>
                <a:satMod val="180000"/>
                <a:lumMod val="70000"/>
              </a:schemeClr>
            </a:gs>
          </a:gsLst>
          <a:lin ang="4680000" scaled="0"/>
        </a:gradFill>
      </a:fillStyleLst>
      <a:lnStyleLst>
        <a:ln w="12700" cap="flat" cmpd="sng" algn="ctr">
          <a:solidFill>
            <a:schemeClr val="phClr">
              <a:shade val="50000"/>
            </a:schemeClr>
          </a:solidFill>
          <a:prstDash val="solid"/>
        </a:ln>
        <a:ln w="25400" cap="flat" cmpd="sng" algn="ctr">
          <a:solidFill>
            <a:schemeClr val="phClr">
              <a:shade val="75000"/>
              <a:lumMod val="90000"/>
            </a:schemeClr>
          </a:solidFill>
          <a:prstDash val="solid"/>
        </a:ln>
        <a:ln w="38100" cap="flat" cmpd="sng" algn="ctr">
          <a:solidFill>
            <a:schemeClr val="phClr"/>
          </a:solidFill>
          <a:prstDash val="solid"/>
        </a:ln>
      </a:lnStyleLst>
      <a:effectStyleLst>
        <a:effectStyle>
          <a:effectLst>
            <a:outerShdw blurRad="63500" dist="12700" dir="5400000" sx="102000" sy="102000" rotWithShape="0">
              <a:srgbClr val="000000">
                <a:alpha val="20000"/>
              </a:srgbClr>
            </a:outerShdw>
          </a:effectLst>
        </a:effectStyle>
        <a:effectStyle>
          <a:effectLst>
            <a:outerShdw blurRad="76200" dist="25400" dir="5400000" rotWithShape="0">
              <a:srgbClr val="000000">
                <a:alpha val="50000"/>
              </a:srgbClr>
            </a:outerShdw>
          </a:effectLst>
          <a:scene3d>
            <a:camera prst="orthographicFront">
              <a:rot lat="0" lon="0" rev="0"/>
            </a:camera>
            <a:lightRig rig="glow" dir="tl">
              <a:rot lat="0" lon="0" rev="19800000"/>
            </a:lightRig>
          </a:scene3d>
          <a:sp3d prstMaterial="metal">
            <a:bevelT w="152400" h="63500" prst="softRound"/>
          </a:sp3d>
        </a:effectStyle>
        <a:effectStyle>
          <a:effectLst>
            <a:outerShdw blurRad="107950" dist="12700" dir="5040000" rotWithShape="0">
              <a:srgbClr val="000000">
                <a:alpha val="54000"/>
              </a:srgbClr>
            </a:outerShdw>
          </a:effectLst>
          <a:scene3d>
            <a:camera prst="orthographicFront">
              <a:rot lat="0" lon="0" rev="0"/>
            </a:camera>
            <a:lightRig rig="threePt" dir="tl">
              <a:rot lat="0" lon="0" rev="19800000"/>
            </a:lightRig>
          </a:scene3d>
          <a:sp3d prstMaterial="plastic">
            <a:bevelT h="63500" prst="softRound"/>
          </a:sp3d>
        </a:effectStyle>
      </a:effectStyleLst>
      <a:bgFillStyleLst>
        <a:solidFill>
          <a:schemeClr val="phClr"/>
        </a:solidFill>
        <a:gradFill rotWithShape="1">
          <a:gsLst>
            <a:gs pos="0">
              <a:schemeClr val="phClr">
                <a:tint val="95000"/>
                <a:satMod val="140000"/>
                <a:lumMod val="120000"/>
              </a:schemeClr>
            </a:gs>
            <a:gs pos="100000">
              <a:schemeClr val="phClr">
                <a:tint val="95000"/>
                <a:shade val="70000"/>
                <a:satMod val="180000"/>
                <a:lumMod val="82000"/>
              </a:schemeClr>
            </a:gs>
          </a:gsLst>
          <a:path path="circle">
            <a:fillToRect l="25000" t="25000" r="25000" b="25000"/>
          </a:path>
        </a:gradFill>
        <a:gradFill rotWithShape="1">
          <a:gsLst>
            <a:gs pos="0">
              <a:schemeClr val="phClr">
                <a:tint val="94000"/>
                <a:satMod val="140000"/>
                <a:lumMod val="120000"/>
              </a:schemeClr>
            </a:gs>
            <a:gs pos="100000">
              <a:schemeClr val="phClr">
                <a:tint val="97000"/>
                <a:shade val="70000"/>
                <a:satMod val="190000"/>
                <a:lumMod val="72000"/>
              </a:schemeClr>
            </a:gs>
          </a:gsLst>
          <a:path path="circle">
            <a:fillToRect l="50000" t="50000" r="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BFEB0C406625F478F3B5C7EB0F7204F" ma:contentTypeVersion="13" ma:contentTypeDescription="Create a new document." ma:contentTypeScope="" ma:versionID="a3d9c12daf01bcb39fc90c120939ccec">
  <xsd:schema xmlns:xsd="http://www.w3.org/2001/XMLSchema" xmlns:xs="http://www.w3.org/2001/XMLSchema" xmlns:p="http://schemas.microsoft.com/office/2006/metadata/properties" xmlns:ns3="b703d8c1-488a-4a6d-9bfd-34689d970a5c" xmlns:ns4="a4c26ac0-58bd-40fd-88e5-96cf4d43ab54" targetNamespace="http://schemas.microsoft.com/office/2006/metadata/properties" ma:root="true" ma:fieldsID="8202fe36661d09128d7d0093ca2b83be" ns3:_="" ns4:_="">
    <xsd:import namespace="b703d8c1-488a-4a6d-9bfd-34689d970a5c"/>
    <xsd:import namespace="a4c26ac0-58bd-40fd-88e5-96cf4d43ab54"/>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DateTaken" minOccurs="0"/>
                <xsd:element ref="ns3:MediaServiceLocation" minOccurs="0"/>
                <xsd:element ref="ns3:MediaServiceGenerationTime" minOccurs="0"/>
                <xsd:element ref="ns3:MediaServiceEventHashCode"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703d8c1-488a-4a6d-9bfd-34689d970a5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4c26ac0-58bd-40fd-88e5-96cf4d43ab5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D754528-5958-4D7F-8DE0-DF40D23D507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703d8c1-488a-4a6d-9bfd-34689d970a5c"/>
    <ds:schemaRef ds:uri="a4c26ac0-58bd-40fd-88e5-96cf4d43ab5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F841D7B-974E-4757-BD62-AD550368A005}">
  <ds:schemaRefs>
    <ds:schemaRef ds:uri="http://schemas.microsoft.com/sharepoint/v3/contenttype/forms"/>
  </ds:schemaRefs>
</ds:datastoreItem>
</file>

<file path=customXml/itemProps3.xml><?xml version="1.0" encoding="utf-8"?>
<ds:datastoreItem xmlns:ds="http://schemas.openxmlformats.org/officeDocument/2006/customXml" ds:itemID="{DCA06696-4A32-4736-8058-01C84F054FC9}">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204</TotalTime>
  <Words>2697</Words>
  <Application>Microsoft Office PowerPoint</Application>
  <PresentationFormat>Widescreen</PresentationFormat>
  <Paragraphs>377</Paragraphs>
  <Slides>65</Slides>
  <Notes>13</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65</vt:i4>
      </vt:variant>
    </vt:vector>
  </HeadingPairs>
  <TitlesOfParts>
    <vt:vector size="74" baseType="lpstr">
      <vt:lpstr>Arial</vt:lpstr>
      <vt:lpstr>Calibri</vt:lpstr>
      <vt:lpstr>Courier New</vt:lpstr>
      <vt:lpstr>Gill Sans MT</vt:lpstr>
      <vt:lpstr>Rockwell</vt:lpstr>
      <vt:lpstr>Symbol</vt:lpstr>
      <vt:lpstr>Wingdings</vt:lpstr>
      <vt:lpstr>Gallery</vt:lpstr>
      <vt:lpstr>Kilter</vt:lpstr>
      <vt:lpstr>HUA Human research protection program</vt:lpstr>
      <vt:lpstr>AAHRPP</vt:lpstr>
      <vt:lpstr>What is AAHRPP?</vt:lpstr>
      <vt:lpstr>AAHRPP Principles</vt:lpstr>
      <vt:lpstr>Resources</vt:lpstr>
      <vt:lpstr> CUHS website (cuhs.Harvard.edu)</vt:lpstr>
      <vt:lpstr> IRB Lifecycle (cuhs.Harvard.edu)</vt:lpstr>
      <vt:lpstr>ESTR Website (irb.Harvard.edu)</vt:lpstr>
      <vt:lpstr> Essential reading</vt:lpstr>
      <vt:lpstr>Human Research Protection Program (HRPP) Plan</vt:lpstr>
      <vt:lpstr>HRPP Mission</vt:lpstr>
      <vt:lpstr>HRPP SCOPE</vt:lpstr>
      <vt:lpstr>Ethical requirements</vt:lpstr>
      <vt:lpstr> The Belmont Report</vt:lpstr>
      <vt:lpstr>Legal requirements</vt:lpstr>
      <vt:lpstr> Key Players in hrpp plan</vt:lpstr>
      <vt:lpstr> All Members of the Institution</vt:lpstr>
      <vt:lpstr> INSTITUTIONAL OFFICIAL/ORGANIZATIONAL OFFICIAL    </vt:lpstr>
      <vt:lpstr>What is an IRB?</vt:lpstr>
      <vt:lpstr> Institutional Review Board (IRB)</vt:lpstr>
      <vt:lpstr>Harvard university area (“institution”)</vt:lpstr>
      <vt:lpstr> Principal Investigator Responsibilities</vt:lpstr>
      <vt:lpstr> Principal Investigator Responsibilities</vt:lpstr>
      <vt:lpstr> Study Staff Responsibilities</vt:lpstr>
      <vt:lpstr> OGC Responsibilities</vt:lpstr>
      <vt:lpstr> OSP Responsibilities</vt:lpstr>
      <vt:lpstr>  OFFICERS/DEANS </vt:lpstr>
      <vt:lpstr>Possible Questions</vt:lpstr>
      <vt:lpstr>Does my project require irb review? The common Rule</vt:lpstr>
      <vt:lpstr>Does my project require irb review?</vt:lpstr>
      <vt:lpstr>What requires IRB review? / What is research?</vt:lpstr>
      <vt:lpstr> What requires IRB review?</vt:lpstr>
      <vt:lpstr> What requires IRB review?</vt:lpstr>
      <vt:lpstr> Not (Regulated) Research</vt:lpstr>
      <vt:lpstr>Does my project require irb review?</vt:lpstr>
      <vt:lpstr> Human Subjects Research</vt:lpstr>
      <vt:lpstr> Not human subjects Research</vt:lpstr>
      <vt:lpstr>Levels of Review</vt:lpstr>
      <vt:lpstr> Who reviews what</vt:lpstr>
      <vt:lpstr>Human Subjects Research</vt:lpstr>
      <vt:lpstr>Possible Questions</vt:lpstr>
      <vt:lpstr>Reporting and Management of Concerns</vt:lpstr>
      <vt:lpstr>Reporting and Management of Concerns</vt:lpstr>
      <vt:lpstr>WHEN UPIRTSO?</vt:lpstr>
      <vt:lpstr>WHEN UPIRTSO?</vt:lpstr>
      <vt:lpstr>WHEN UPIRTSO?</vt:lpstr>
      <vt:lpstr>WHEN UPIRTSO?</vt:lpstr>
      <vt:lpstr>WHEN UPIRTSO?</vt:lpstr>
      <vt:lpstr>WHEN UPIRTSO?</vt:lpstr>
      <vt:lpstr>Reporting and Management of Concerns</vt:lpstr>
      <vt:lpstr>IRB DETERMINES</vt:lpstr>
      <vt:lpstr>Reporting and Management of Concerns</vt:lpstr>
      <vt:lpstr>POSSIBLE QUESTIONS</vt:lpstr>
      <vt:lpstr>conflict of interest</vt:lpstr>
      <vt:lpstr>Conflict of Interest </vt:lpstr>
      <vt:lpstr>Financial Conflict of Interest </vt:lpstr>
      <vt:lpstr>PowerPoint Presentation</vt:lpstr>
      <vt:lpstr> IRB PROCEDURES</vt:lpstr>
      <vt:lpstr>POSSIBLE QUESTIONS</vt:lpstr>
      <vt:lpstr>BONUS: Additional considerations</vt:lpstr>
      <vt:lpstr>Principal Investigator Eligibility</vt:lpstr>
      <vt:lpstr> Additional Policy Considerations</vt:lpstr>
      <vt:lpstr> Additional Harvard policies &amp; procedures</vt:lpstr>
      <vt:lpstr> Additional Harvard policies &amp; procedures</vt:lpstr>
      <vt:lpstr> Additional Harvard policies &amp; procedures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HUA Human research protection program</dc:title>
  <dc:creator>Girard, Jonathan M.</dc:creator>
  <cp:lastModifiedBy>Girard, Jonathan M.</cp:lastModifiedBy>
  <cp:revision>1</cp:revision>
  <dcterms:created xsi:type="dcterms:W3CDTF">2020-08-15T00:58:47Z</dcterms:created>
  <dcterms:modified xsi:type="dcterms:W3CDTF">2020-09-14T15:46:53Z</dcterms:modified>
</cp:coreProperties>
</file>